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
  </p:notesMasterIdLst>
  <p:handoutMasterIdLst>
    <p:handoutMasterId r:id="rId5"/>
  </p:handoutMasterIdLst>
  <p:sldIdLst>
    <p:sldId id="261" r:id="rId2"/>
    <p:sldId id="267" r:id="rId3"/>
  </p:sldIdLst>
  <p:sldSz cx="10693400" cy="15122525"/>
  <p:notesSz cx="6807200" cy="9939338"/>
  <p:defaultTextStyle>
    <a:defPPr>
      <a:defRPr lang="ja-JP"/>
    </a:defPPr>
    <a:lvl1pPr marL="0" algn="l" defTabSz="1205088" rtl="0" eaLnBrk="1" latinLnBrk="0" hangingPunct="1">
      <a:defRPr kumimoji="1" sz="2400" kern="1200">
        <a:solidFill>
          <a:schemeClr val="tx1"/>
        </a:solidFill>
        <a:latin typeface="+mn-lt"/>
        <a:ea typeface="+mn-ea"/>
        <a:cs typeface="+mn-cs"/>
      </a:defRPr>
    </a:lvl1pPr>
    <a:lvl2pPr marL="602544" algn="l" defTabSz="1205088" rtl="0" eaLnBrk="1" latinLnBrk="0" hangingPunct="1">
      <a:defRPr kumimoji="1" sz="2400" kern="1200">
        <a:solidFill>
          <a:schemeClr val="tx1"/>
        </a:solidFill>
        <a:latin typeface="+mn-lt"/>
        <a:ea typeface="+mn-ea"/>
        <a:cs typeface="+mn-cs"/>
      </a:defRPr>
    </a:lvl2pPr>
    <a:lvl3pPr marL="1205088" algn="l" defTabSz="1205088" rtl="0" eaLnBrk="1" latinLnBrk="0" hangingPunct="1">
      <a:defRPr kumimoji="1" sz="2400" kern="1200">
        <a:solidFill>
          <a:schemeClr val="tx1"/>
        </a:solidFill>
        <a:latin typeface="+mn-lt"/>
        <a:ea typeface="+mn-ea"/>
        <a:cs typeface="+mn-cs"/>
      </a:defRPr>
    </a:lvl3pPr>
    <a:lvl4pPr marL="1807632" algn="l" defTabSz="1205088" rtl="0" eaLnBrk="1" latinLnBrk="0" hangingPunct="1">
      <a:defRPr kumimoji="1" sz="2400" kern="1200">
        <a:solidFill>
          <a:schemeClr val="tx1"/>
        </a:solidFill>
        <a:latin typeface="+mn-lt"/>
        <a:ea typeface="+mn-ea"/>
        <a:cs typeface="+mn-cs"/>
      </a:defRPr>
    </a:lvl4pPr>
    <a:lvl5pPr marL="2410176" algn="l" defTabSz="1205088" rtl="0" eaLnBrk="1" latinLnBrk="0" hangingPunct="1">
      <a:defRPr kumimoji="1" sz="2400" kern="1200">
        <a:solidFill>
          <a:schemeClr val="tx1"/>
        </a:solidFill>
        <a:latin typeface="+mn-lt"/>
        <a:ea typeface="+mn-ea"/>
        <a:cs typeface="+mn-cs"/>
      </a:defRPr>
    </a:lvl5pPr>
    <a:lvl6pPr marL="3012719" algn="l" defTabSz="1205088" rtl="0" eaLnBrk="1" latinLnBrk="0" hangingPunct="1">
      <a:defRPr kumimoji="1" sz="2400" kern="1200">
        <a:solidFill>
          <a:schemeClr val="tx1"/>
        </a:solidFill>
        <a:latin typeface="+mn-lt"/>
        <a:ea typeface="+mn-ea"/>
        <a:cs typeface="+mn-cs"/>
      </a:defRPr>
    </a:lvl6pPr>
    <a:lvl7pPr marL="3615263" algn="l" defTabSz="1205088" rtl="0" eaLnBrk="1" latinLnBrk="0" hangingPunct="1">
      <a:defRPr kumimoji="1" sz="2400" kern="1200">
        <a:solidFill>
          <a:schemeClr val="tx1"/>
        </a:solidFill>
        <a:latin typeface="+mn-lt"/>
        <a:ea typeface="+mn-ea"/>
        <a:cs typeface="+mn-cs"/>
      </a:defRPr>
    </a:lvl7pPr>
    <a:lvl8pPr marL="4217807" algn="l" defTabSz="1205088" rtl="0" eaLnBrk="1" latinLnBrk="0" hangingPunct="1">
      <a:defRPr kumimoji="1" sz="2400" kern="1200">
        <a:solidFill>
          <a:schemeClr val="tx1"/>
        </a:solidFill>
        <a:latin typeface="+mn-lt"/>
        <a:ea typeface="+mn-ea"/>
        <a:cs typeface="+mn-cs"/>
      </a:defRPr>
    </a:lvl8pPr>
    <a:lvl9pPr marL="4820351" algn="l" defTabSz="1205088" rtl="0" eaLnBrk="1" latinLnBrk="0" hangingPunct="1">
      <a:defRPr kumimoji="1"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4">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3399"/>
    <a:srgbClr val="336600"/>
    <a:srgbClr val="FFCCCC"/>
    <a:srgbClr val="CCFF99"/>
    <a:srgbClr val="FFCC99"/>
    <a:srgbClr val="CCFF66"/>
    <a:srgbClr val="99FF66"/>
    <a:srgbClr val="9966FF"/>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225" autoAdjust="0"/>
    <p:restoredTop sz="94700" autoAdjust="0"/>
  </p:normalViewPr>
  <p:slideViewPr>
    <p:cSldViewPr>
      <p:cViewPr>
        <p:scale>
          <a:sx n="66" d="100"/>
          <a:sy n="66" d="100"/>
        </p:scale>
        <p:origin x="1258" y="-1109"/>
      </p:cViewPr>
      <p:guideLst>
        <p:guide orient="horz" pos="4764"/>
        <p:guide pos="3368"/>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575" cy="496888"/>
          </a:xfrm>
          <a:prstGeom prst="rect">
            <a:avLst/>
          </a:prstGeom>
        </p:spPr>
        <p:txBody>
          <a:bodyPr vert="horz" lIns="91408" tIns="45703" rIns="91408" bIns="4570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2" y="1"/>
            <a:ext cx="2949575" cy="496888"/>
          </a:xfrm>
          <a:prstGeom prst="rect">
            <a:avLst/>
          </a:prstGeom>
        </p:spPr>
        <p:txBody>
          <a:bodyPr vert="horz" lIns="91408" tIns="45703" rIns="91408" bIns="45703" rtlCol="0"/>
          <a:lstStyle>
            <a:lvl1pPr algn="r">
              <a:defRPr sz="1200"/>
            </a:lvl1pPr>
          </a:lstStyle>
          <a:p>
            <a:fld id="{591FEDA1-86A4-49F1-9F70-AA8D067F91A6}" type="datetimeFigureOut">
              <a:rPr kumimoji="1" lang="ja-JP" altLang="en-US" smtClean="0"/>
              <a:t>2025/3/6</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08" tIns="45703" rIns="91408" bIns="4570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2" y="9440863"/>
            <a:ext cx="2949575" cy="496887"/>
          </a:xfrm>
          <a:prstGeom prst="rect">
            <a:avLst/>
          </a:prstGeom>
        </p:spPr>
        <p:txBody>
          <a:bodyPr vert="horz" lIns="91408" tIns="45703" rIns="91408" bIns="45703" rtlCol="0" anchor="b"/>
          <a:lstStyle>
            <a:lvl1pPr algn="r">
              <a:defRPr sz="1200"/>
            </a:lvl1pPr>
          </a:lstStyle>
          <a:p>
            <a:fld id="{2E6CCDE8-FFD6-4C77-9047-A47682C1D5D4}" type="slidenum">
              <a:rPr kumimoji="1" lang="ja-JP" altLang="en-US" smtClean="0"/>
              <a:t>‹#›</a:t>
            </a:fld>
            <a:endParaRPr kumimoji="1" lang="ja-JP" altLang="en-US"/>
          </a:p>
        </p:txBody>
      </p:sp>
    </p:spTree>
    <p:extLst>
      <p:ext uri="{BB962C8B-B14F-4D97-AF65-F5344CB8AC3E}">
        <p14:creationId xmlns:p14="http://schemas.microsoft.com/office/powerpoint/2010/main" val="3009484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949786" cy="496967"/>
          </a:xfrm>
          <a:prstGeom prst="rect">
            <a:avLst/>
          </a:prstGeom>
        </p:spPr>
        <p:txBody>
          <a:bodyPr vert="horz" lIns="91408" tIns="45703" rIns="91408"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2"/>
            <a:ext cx="2949786" cy="496967"/>
          </a:xfrm>
          <a:prstGeom prst="rect">
            <a:avLst/>
          </a:prstGeom>
        </p:spPr>
        <p:txBody>
          <a:bodyPr vert="horz" lIns="91408" tIns="45703" rIns="91408" bIns="45703" rtlCol="0"/>
          <a:lstStyle>
            <a:lvl1pPr algn="r">
              <a:defRPr sz="1200"/>
            </a:lvl1pPr>
          </a:lstStyle>
          <a:p>
            <a:fld id="{C949AE4C-F23F-4E69-BF13-7A6B8D77D731}" type="datetimeFigureOut">
              <a:rPr kumimoji="1" lang="ja-JP" altLang="en-US" smtClean="0"/>
              <a:t>2025/3/6</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1408" tIns="45703" rIns="91408" bIns="45703"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408" tIns="45703" rIns="91408" bIns="457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650"/>
            <a:ext cx="2949786" cy="496967"/>
          </a:xfrm>
          <a:prstGeom prst="rect">
            <a:avLst/>
          </a:prstGeom>
        </p:spPr>
        <p:txBody>
          <a:bodyPr vert="horz" lIns="91408" tIns="45703" rIns="91408"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50"/>
            <a:ext cx="2949786" cy="496967"/>
          </a:xfrm>
          <a:prstGeom prst="rect">
            <a:avLst/>
          </a:prstGeom>
        </p:spPr>
        <p:txBody>
          <a:bodyPr vert="horz" lIns="91408" tIns="45703" rIns="91408" bIns="45703" rtlCol="0" anchor="b"/>
          <a:lstStyle>
            <a:lvl1pPr algn="r">
              <a:defRPr sz="1200"/>
            </a:lvl1pPr>
          </a:lstStyle>
          <a:p>
            <a:fld id="{766FF0F2-2465-4786-AD68-93BE49C4982F}" type="slidenum">
              <a:rPr kumimoji="1" lang="ja-JP" altLang="en-US" smtClean="0"/>
              <a:t>‹#›</a:t>
            </a:fld>
            <a:endParaRPr kumimoji="1" lang="ja-JP" altLang="en-US"/>
          </a:p>
        </p:txBody>
      </p:sp>
    </p:spTree>
    <p:extLst>
      <p:ext uri="{BB962C8B-B14F-4D97-AF65-F5344CB8AC3E}">
        <p14:creationId xmlns:p14="http://schemas.microsoft.com/office/powerpoint/2010/main" val="3926165095"/>
      </p:ext>
    </p:extLst>
  </p:cSld>
  <p:clrMap bg1="lt1" tx1="dk1" bg2="lt2" tx2="dk2" accent1="accent1" accent2="accent2" accent3="accent3" accent4="accent4" accent5="accent5" accent6="accent6" hlink="hlink" folHlink="folHlink"/>
  <p:notesStyle>
    <a:lvl1pPr marL="0" algn="l" defTabSz="1205088" rtl="0" eaLnBrk="1" latinLnBrk="0" hangingPunct="1">
      <a:defRPr kumimoji="1" sz="1600" kern="1200">
        <a:solidFill>
          <a:schemeClr val="tx1"/>
        </a:solidFill>
        <a:latin typeface="+mn-lt"/>
        <a:ea typeface="+mn-ea"/>
        <a:cs typeface="+mn-cs"/>
      </a:defRPr>
    </a:lvl1pPr>
    <a:lvl2pPr marL="602544" algn="l" defTabSz="1205088" rtl="0" eaLnBrk="1" latinLnBrk="0" hangingPunct="1">
      <a:defRPr kumimoji="1" sz="1600" kern="1200">
        <a:solidFill>
          <a:schemeClr val="tx1"/>
        </a:solidFill>
        <a:latin typeface="+mn-lt"/>
        <a:ea typeface="+mn-ea"/>
        <a:cs typeface="+mn-cs"/>
      </a:defRPr>
    </a:lvl2pPr>
    <a:lvl3pPr marL="1205088" algn="l" defTabSz="1205088" rtl="0" eaLnBrk="1" latinLnBrk="0" hangingPunct="1">
      <a:defRPr kumimoji="1" sz="1600" kern="1200">
        <a:solidFill>
          <a:schemeClr val="tx1"/>
        </a:solidFill>
        <a:latin typeface="+mn-lt"/>
        <a:ea typeface="+mn-ea"/>
        <a:cs typeface="+mn-cs"/>
      </a:defRPr>
    </a:lvl3pPr>
    <a:lvl4pPr marL="1807632" algn="l" defTabSz="1205088" rtl="0" eaLnBrk="1" latinLnBrk="0" hangingPunct="1">
      <a:defRPr kumimoji="1" sz="1600" kern="1200">
        <a:solidFill>
          <a:schemeClr val="tx1"/>
        </a:solidFill>
        <a:latin typeface="+mn-lt"/>
        <a:ea typeface="+mn-ea"/>
        <a:cs typeface="+mn-cs"/>
      </a:defRPr>
    </a:lvl4pPr>
    <a:lvl5pPr marL="2410176" algn="l" defTabSz="1205088" rtl="0" eaLnBrk="1" latinLnBrk="0" hangingPunct="1">
      <a:defRPr kumimoji="1" sz="1600" kern="1200">
        <a:solidFill>
          <a:schemeClr val="tx1"/>
        </a:solidFill>
        <a:latin typeface="+mn-lt"/>
        <a:ea typeface="+mn-ea"/>
        <a:cs typeface="+mn-cs"/>
      </a:defRPr>
    </a:lvl5pPr>
    <a:lvl6pPr marL="3012719" algn="l" defTabSz="1205088" rtl="0" eaLnBrk="1" latinLnBrk="0" hangingPunct="1">
      <a:defRPr kumimoji="1" sz="1600" kern="1200">
        <a:solidFill>
          <a:schemeClr val="tx1"/>
        </a:solidFill>
        <a:latin typeface="+mn-lt"/>
        <a:ea typeface="+mn-ea"/>
        <a:cs typeface="+mn-cs"/>
      </a:defRPr>
    </a:lvl6pPr>
    <a:lvl7pPr marL="3615263" algn="l" defTabSz="1205088" rtl="0" eaLnBrk="1" latinLnBrk="0" hangingPunct="1">
      <a:defRPr kumimoji="1" sz="1600" kern="1200">
        <a:solidFill>
          <a:schemeClr val="tx1"/>
        </a:solidFill>
        <a:latin typeface="+mn-lt"/>
        <a:ea typeface="+mn-ea"/>
        <a:cs typeface="+mn-cs"/>
      </a:defRPr>
    </a:lvl7pPr>
    <a:lvl8pPr marL="4217807" algn="l" defTabSz="1205088" rtl="0" eaLnBrk="1" latinLnBrk="0" hangingPunct="1">
      <a:defRPr kumimoji="1" sz="1600" kern="1200">
        <a:solidFill>
          <a:schemeClr val="tx1"/>
        </a:solidFill>
        <a:latin typeface="+mn-lt"/>
        <a:ea typeface="+mn-ea"/>
        <a:cs typeface="+mn-cs"/>
      </a:defRPr>
    </a:lvl8pPr>
    <a:lvl9pPr marL="4820351" algn="l" defTabSz="1205088" rtl="0" eaLnBrk="1" latinLnBrk="0" hangingPunct="1">
      <a:defRPr kumimoji="1"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93"/>
            <a:ext cx="9089390" cy="324154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602544" indent="0" algn="ctr">
              <a:buNone/>
              <a:defRPr>
                <a:solidFill>
                  <a:schemeClr val="tx1">
                    <a:tint val="75000"/>
                  </a:schemeClr>
                </a:solidFill>
              </a:defRPr>
            </a:lvl2pPr>
            <a:lvl3pPr marL="1205088" indent="0" algn="ctr">
              <a:buNone/>
              <a:defRPr>
                <a:solidFill>
                  <a:schemeClr val="tx1">
                    <a:tint val="75000"/>
                  </a:schemeClr>
                </a:solidFill>
              </a:defRPr>
            </a:lvl3pPr>
            <a:lvl4pPr marL="1807632" indent="0" algn="ctr">
              <a:buNone/>
              <a:defRPr>
                <a:solidFill>
                  <a:schemeClr val="tx1">
                    <a:tint val="75000"/>
                  </a:schemeClr>
                </a:solidFill>
              </a:defRPr>
            </a:lvl4pPr>
            <a:lvl5pPr marL="2410176" indent="0" algn="ctr">
              <a:buNone/>
              <a:defRPr>
                <a:solidFill>
                  <a:schemeClr val="tx1">
                    <a:tint val="75000"/>
                  </a:schemeClr>
                </a:solidFill>
              </a:defRPr>
            </a:lvl5pPr>
            <a:lvl6pPr marL="3012719" indent="0" algn="ctr">
              <a:buNone/>
              <a:defRPr>
                <a:solidFill>
                  <a:schemeClr val="tx1">
                    <a:tint val="75000"/>
                  </a:schemeClr>
                </a:solidFill>
              </a:defRPr>
            </a:lvl6pPr>
            <a:lvl7pPr marL="3615263" indent="0" algn="ctr">
              <a:buNone/>
              <a:defRPr>
                <a:solidFill>
                  <a:schemeClr val="tx1">
                    <a:tint val="75000"/>
                  </a:schemeClr>
                </a:solidFill>
              </a:defRPr>
            </a:lvl7pPr>
            <a:lvl8pPr marL="4217807" indent="0" algn="ctr">
              <a:buNone/>
              <a:defRPr>
                <a:solidFill>
                  <a:schemeClr val="tx1">
                    <a:tint val="75000"/>
                  </a:schemeClr>
                </a:solidFill>
              </a:defRPr>
            </a:lvl8pPr>
            <a:lvl9pPr marL="482035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2F049C8-7AF6-4D59-9C83-D1E85B4324C8}" type="datetimeFigureOut">
              <a:rPr kumimoji="1" lang="ja-JP" altLang="en-US" smtClean="0"/>
              <a:t>2025/3/6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57CBEF-3656-480A-BB1A-30B5EE5FA106}" type="slidenum">
              <a:rPr kumimoji="1" lang="ja-JP" altLang="en-US" smtClean="0"/>
              <a:t>‹#›</a:t>
            </a:fld>
            <a:endParaRPr kumimoji="1" lang="ja-JP" altLang="en-US"/>
          </a:p>
        </p:txBody>
      </p:sp>
    </p:spTree>
    <p:extLst>
      <p:ext uri="{BB962C8B-B14F-4D97-AF65-F5344CB8AC3E}">
        <p14:creationId xmlns:p14="http://schemas.microsoft.com/office/powerpoint/2010/main" val="3499611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2F049C8-7AF6-4D59-9C83-D1E85B4324C8}" type="datetimeFigureOut">
              <a:rPr kumimoji="1" lang="ja-JP" altLang="en-US" smtClean="0"/>
              <a:t>2025/3/6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57CBEF-3656-480A-BB1A-30B5EE5FA106}" type="slidenum">
              <a:rPr kumimoji="1" lang="ja-JP" altLang="en-US" smtClean="0"/>
              <a:t>‹#›</a:t>
            </a:fld>
            <a:endParaRPr kumimoji="1" lang="ja-JP" altLang="en-US"/>
          </a:p>
        </p:txBody>
      </p:sp>
    </p:spTree>
    <p:extLst>
      <p:ext uri="{BB962C8B-B14F-4D97-AF65-F5344CB8AC3E}">
        <p14:creationId xmlns:p14="http://schemas.microsoft.com/office/powerpoint/2010/main" val="1924100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814535" y="808638"/>
            <a:ext cx="1804512" cy="1720187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01010" y="808638"/>
            <a:ext cx="5235311" cy="1720187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2F049C8-7AF6-4D59-9C83-D1E85B4324C8}" type="datetimeFigureOut">
              <a:rPr kumimoji="1" lang="ja-JP" altLang="en-US" smtClean="0"/>
              <a:t>2025/3/6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57CBEF-3656-480A-BB1A-30B5EE5FA106}" type="slidenum">
              <a:rPr kumimoji="1" lang="ja-JP" altLang="en-US" smtClean="0"/>
              <a:t>‹#›</a:t>
            </a:fld>
            <a:endParaRPr kumimoji="1" lang="ja-JP" altLang="en-US"/>
          </a:p>
        </p:txBody>
      </p:sp>
    </p:spTree>
    <p:extLst>
      <p:ext uri="{BB962C8B-B14F-4D97-AF65-F5344CB8AC3E}">
        <p14:creationId xmlns:p14="http://schemas.microsoft.com/office/powerpoint/2010/main" val="3650216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2F049C8-7AF6-4D59-9C83-D1E85B4324C8}" type="datetimeFigureOut">
              <a:rPr kumimoji="1" lang="ja-JP" altLang="en-US" smtClean="0"/>
              <a:t>2025/3/6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57CBEF-3656-480A-BB1A-30B5EE5FA106}" type="slidenum">
              <a:rPr kumimoji="1" lang="ja-JP" altLang="en-US" smtClean="0"/>
              <a:t>‹#›</a:t>
            </a:fld>
            <a:endParaRPr kumimoji="1" lang="ja-JP" altLang="en-US"/>
          </a:p>
        </p:txBody>
      </p:sp>
    </p:spTree>
    <p:extLst>
      <p:ext uri="{BB962C8B-B14F-4D97-AF65-F5344CB8AC3E}">
        <p14:creationId xmlns:p14="http://schemas.microsoft.com/office/powerpoint/2010/main" val="3710586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3"/>
            <a:ext cx="9089390" cy="3003502"/>
          </a:xfrm>
        </p:spPr>
        <p:txBody>
          <a:bodyPr anchor="t"/>
          <a:lstStyle>
            <a:lvl1pPr algn="l">
              <a:defRPr sz="53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44705" y="6409578"/>
            <a:ext cx="9089390" cy="3308051"/>
          </a:xfrm>
        </p:spPr>
        <p:txBody>
          <a:bodyPr anchor="b"/>
          <a:lstStyle>
            <a:lvl1pPr marL="0" indent="0">
              <a:buNone/>
              <a:defRPr sz="2600">
                <a:solidFill>
                  <a:schemeClr val="tx1">
                    <a:tint val="75000"/>
                  </a:schemeClr>
                </a:solidFill>
              </a:defRPr>
            </a:lvl1pPr>
            <a:lvl2pPr marL="602544" indent="0">
              <a:buNone/>
              <a:defRPr sz="2400">
                <a:solidFill>
                  <a:schemeClr val="tx1">
                    <a:tint val="75000"/>
                  </a:schemeClr>
                </a:solidFill>
              </a:defRPr>
            </a:lvl2pPr>
            <a:lvl3pPr marL="1205088" indent="0">
              <a:buNone/>
              <a:defRPr sz="2100">
                <a:solidFill>
                  <a:schemeClr val="tx1">
                    <a:tint val="75000"/>
                  </a:schemeClr>
                </a:solidFill>
              </a:defRPr>
            </a:lvl3pPr>
            <a:lvl4pPr marL="1807632" indent="0">
              <a:buNone/>
              <a:defRPr sz="1800">
                <a:solidFill>
                  <a:schemeClr val="tx1">
                    <a:tint val="75000"/>
                  </a:schemeClr>
                </a:solidFill>
              </a:defRPr>
            </a:lvl4pPr>
            <a:lvl5pPr marL="2410176" indent="0">
              <a:buNone/>
              <a:defRPr sz="1800">
                <a:solidFill>
                  <a:schemeClr val="tx1">
                    <a:tint val="75000"/>
                  </a:schemeClr>
                </a:solidFill>
              </a:defRPr>
            </a:lvl5pPr>
            <a:lvl6pPr marL="3012719" indent="0">
              <a:buNone/>
              <a:defRPr sz="1800">
                <a:solidFill>
                  <a:schemeClr val="tx1">
                    <a:tint val="75000"/>
                  </a:schemeClr>
                </a:solidFill>
              </a:defRPr>
            </a:lvl6pPr>
            <a:lvl7pPr marL="3615263" indent="0">
              <a:buNone/>
              <a:defRPr sz="1800">
                <a:solidFill>
                  <a:schemeClr val="tx1">
                    <a:tint val="75000"/>
                  </a:schemeClr>
                </a:solidFill>
              </a:defRPr>
            </a:lvl7pPr>
            <a:lvl8pPr marL="4217807" indent="0">
              <a:buNone/>
              <a:defRPr sz="1800">
                <a:solidFill>
                  <a:schemeClr val="tx1">
                    <a:tint val="75000"/>
                  </a:schemeClr>
                </a:solidFill>
              </a:defRPr>
            </a:lvl8pPr>
            <a:lvl9pPr marL="4820351" indent="0">
              <a:buNone/>
              <a:defRPr sz="18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2F049C8-7AF6-4D59-9C83-D1E85B4324C8}" type="datetimeFigureOut">
              <a:rPr kumimoji="1" lang="ja-JP" altLang="en-US" smtClean="0"/>
              <a:t>2025/3/6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57CBEF-3656-480A-BB1A-30B5EE5FA106}" type="slidenum">
              <a:rPr kumimoji="1" lang="ja-JP" altLang="en-US" smtClean="0"/>
              <a:t>‹#›</a:t>
            </a:fld>
            <a:endParaRPr kumimoji="1" lang="ja-JP" altLang="en-US"/>
          </a:p>
        </p:txBody>
      </p:sp>
    </p:spTree>
    <p:extLst>
      <p:ext uri="{BB962C8B-B14F-4D97-AF65-F5344CB8AC3E}">
        <p14:creationId xmlns:p14="http://schemas.microsoft.com/office/powerpoint/2010/main" val="3784388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01010" y="4704790"/>
            <a:ext cx="3519911" cy="13305724"/>
          </a:xfrm>
        </p:spPr>
        <p:txBody>
          <a:bodyPr/>
          <a:lstStyle>
            <a:lvl1pPr>
              <a:defRPr sz="3700"/>
            </a:lvl1pPr>
            <a:lvl2pPr>
              <a:defRPr sz="3200"/>
            </a:lvl2pPr>
            <a:lvl3pPr>
              <a:defRPr sz="26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099145" y="4704790"/>
            <a:ext cx="3519911" cy="13305724"/>
          </a:xfrm>
        </p:spPr>
        <p:txBody>
          <a:bodyPr/>
          <a:lstStyle>
            <a:lvl1pPr>
              <a:defRPr sz="3700"/>
            </a:lvl1pPr>
            <a:lvl2pPr>
              <a:defRPr sz="3200"/>
            </a:lvl2pPr>
            <a:lvl3pPr>
              <a:defRPr sz="26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2F049C8-7AF6-4D59-9C83-D1E85B4324C8}" type="datetimeFigureOut">
              <a:rPr kumimoji="1" lang="ja-JP" altLang="en-US" smtClean="0"/>
              <a:t>2025/3/6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557CBEF-3656-480A-BB1A-30B5EE5FA106}" type="slidenum">
              <a:rPr kumimoji="1" lang="ja-JP" altLang="en-US" smtClean="0"/>
              <a:t>‹#›</a:t>
            </a:fld>
            <a:endParaRPr kumimoji="1" lang="ja-JP" altLang="en-US"/>
          </a:p>
        </p:txBody>
      </p:sp>
    </p:spTree>
    <p:extLst>
      <p:ext uri="{BB962C8B-B14F-4D97-AF65-F5344CB8AC3E}">
        <p14:creationId xmlns:p14="http://schemas.microsoft.com/office/powerpoint/2010/main" val="3597055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605603"/>
            <a:ext cx="9624060" cy="252042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34678" y="3385069"/>
            <a:ext cx="4724775" cy="1410734"/>
          </a:xfrm>
        </p:spPr>
        <p:txBody>
          <a:bodyPr anchor="b"/>
          <a:lstStyle>
            <a:lvl1pPr marL="0" indent="0">
              <a:buNone/>
              <a:defRPr sz="3200" b="1"/>
            </a:lvl1pPr>
            <a:lvl2pPr marL="602544" indent="0">
              <a:buNone/>
              <a:defRPr sz="2600" b="1"/>
            </a:lvl2pPr>
            <a:lvl3pPr marL="1205088" indent="0">
              <a:buNone/>
              <a:defRPr sz="2400" b="1"/>
            </a:lvl3pPr>
            <a:lvl4pPr marL="1807632" indent="0">
              <a:buNone/>
              <a:defRPr sz="2100" b="1"/>
            </a:lvl4pPr>
            <a:lvl5pPr marL="2410176" indent="0">
              <a:buNone/>
              <a:defRPr sz="2100" b="1"/>
            </a:lvl5pPr>
            <a:lvl6pPr marL="3012719" indent="0">
              <a:buNone/>
              <a:defRPr sz="2100" b="1"/>
            </a:lvl6pPr>
            <a:lvl7pPr marL="3615263" indent="0">
              <a:buNone/>
              <a:defRPr sz="2100" b="1"/>
            </a:lvl7pPr>
            <a:lvl8pPr marL="4217807" indent="0">
              <a:buNone/>
              <a:defRPr sz="2100" b="1"/>
            </a:lvl8pPr>
            <a:lvl9pPr marL="4820351" indent="0">
              <a:buNone/>
              <a:defRPr sz="21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34678" y="4795801"/>
            <a:ext cx="4724775" cy="8712956"/>
          </a:xfrm>
        </p:spPr>
        <p:txBody>
          <a:bodyPr/>
          <a:lstStyle>
            <a:lvl1pPr>
              <a:defRPr sz="3200"/>
            </a:lvl1pPr>
            <a:lvl2pPr>
              <a:defRPr sz="26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432107" y="3385069"/>
            <a:ext cx="4726631" cy="1410734"/>
          </a:xfrm>
        </p:spPr>
        <p:txBody>
          <a:bodyPr anchor="b"/>
          <a:lstStyle>
            <a:lvl1pPr marL="0" indent="0">
              <a:buNone/>
              <a:defRPr sz="3200" b="1"/>
            </a:lvl1pPr>
            <a:lvl2pPr marL="602544" indent="0">
              <a:buNone/>
              <a:defRPr sz="2600" b="1"/>
            </a:lvl2pPr>
            <a:lvl3pPr marL="1205088" indent="0">
              <a:buNone/>
              <a:defRPr sz="2400" b="1"/>
            </a:lvl3pPr>
            <a:lvl4pPr marL="1807632" indent="0">
              <a:buNone/>
              <a:defRPr sz="2100" b="1"/>
            </a:lvl4pPr>
            <a:lvl5pPr marL="2410176" indent="0">
              <a:buNone/>
              <a:defRPr sz="2100" b="1"/>
            </a:lvl5pPr>
            <a:lvl6pPr marL="3012719" indent="0">
              <a:buNone/>
              <a:defRPr sz="2100" b="1"/>
            </a:lvl6pPr>
            <a:lvl7pPr marL="3615263" indent="0">
              <a:buNone/>
              <a:defRPr sz="2100" b="1"/>
            </a:lvl7pPr>
            <a:lvl8pPr marL="4217807" indent="0">
              <a:buNone/>
              <a:defRPr sz="2100" b="1"/>
            </a:lvl8pPr>
            <a:lvl9pPr marL="4820351" indent="0">
              <a:buNone/>
              <a:defRPr sz="21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432107" y="4795801"/>
            <a:ext cx="4726631" cy="8712956"/>
          </a:xfrm>
        </p:spPr>
        <p:txBody>
          <a:bodyPr/>
          <a:lstStyle>
            <a:lvl1pPr>
              <a:defRPr sz="3200"/>
            </a:lvl1pPr>
            <a:lvl2pPr>
              <a:defRPr sz="26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2F049C8-7AF6-4D59-9C83-D1E85B4324C8}" type="datetimeFigureOut">
              <a:rPr kumimoji="1" lang="ja-JP" altLang="en-US" smtClean="0"/>
              <a:t>2025/3/6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557CBEF-3656-480A-BB1A-30B5EE5FA106}" type="slidenum">
              <a:rPr kumimoji="1" lang="ja-JP" altLang="en-US" smtClean="0"/>
              <a:t>‹#›</a:t>
            </a:fld>
            <a:endParaRPr kumimoji="1" lang="ja-JP" altLang="en-US"/>
          </a:p>
        </p:txBody>
      </p:sp>
    </p:spTree>
    <p:extLst>
      <p:ext uri="{BB962C8B-B14F-4D97-AF65-F5344CB8AC3E}">
        <p14:creationId xmlns:p14="http://schemas.microsoft.com/office/powerpoint/2010/main" val="1920433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F049C8-7AF6-4D59-9C83-D1E85B4324C8}" type="datetimeFigureOut">
              <a:rPr kumimoji="1" lang="ja-JP" altLang="en-US" smtClean="0"/>
              <a:t>2025/3/6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557CBEF-3656-480A-BB1A-30B5EE5FA106}" type="slidenum">
              <a:rPr kumimoji="1" lang="ja-JP" altLang="en-US" smtClean="0"/>
              <a:t>‹#›</a:t>
            </a:fld>
            <a:endParaRPr kumimoji="1" lang="ja-JP" altLang="en-US"/>
          </a:p>
        </p:txBody>
      </p:sp>
    </p:spTree>
    <p:extLst>
      <p:ext uri="{BB962C8B-B14F-4D97-AF65-F5344CB8AC3E}">
        <p14:creationId xmlns:p14="http://schemas.microsoft.com/office/powerpoint/2010/main" val="2685866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F049C8-7AF6-4D59-9C83-D1E85B4324C8}" type="datetimeFigureOut">
              <a:rPr kumimoji="1" lang="ja-JP" altLang="en-US" smtClean="0"/>
              <a:t>2025/3/6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557CBEF-3656-480A-BB1A-30B5EE5FA106}" type="slidenum">
              <a:rPr kumimoji="1" lang="ja-JP" altLang="en-US" smtClean="0"/>
              <a:t>‹#›</a:t>
            </a:fld>
            <a:endParaRPr kumimoji="1" lang="ja-JP" altLang="en-US"/>
          </a:p>
        </p:txBody>
      </p:sp>
    </p:spTree>
    <p:extLst>
      <p:ext uri="{BB962C8B-B14F-4D97-AF65-F5344CB8AC3E}">
        <p14:creationId xmlns:p14="http://schemas.microsoft.com/office/powerpoint/2010/main" val="1612649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8" y="602103"/>
            <a:ext cx="3518055" cy="2562428"/>
          </a:xfrm>
        </p:spPr>
        <p:txBody>
          <a:bodyPr anchor="b"/>
          <a:lstStyle>
            <a:lvl1pPr algn="l">
              <a:defRPr sz="26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180829" y="602108"/>
            <a:ext cx="5977908" cy="12906657"/>
          </a:xfrm>
        </p:spPr>
        <p:txBody>
          <a:bodyPr/>
          <a:lstStyle>
            <a:lvl1pPr>
              <a:defRPr sz="4200"/>
            </a:lvl1pPr>
            <a:lvl2pPr>
              <a:defRPr sz="3700"/>
            </a:lvl2pPr>
            <a:lvl3pPr>
              <a:defRPr sz="32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34678" y="3164536"/>
            <a:ext cx="3518055" cy="10344229"/>
          </a:xfrm>
        </p:spPr>
        <p:txBody>
          <a:bodyPr/>
          <a:lstStyle>
            <a:lvl1pPr marL="0" indent="0">
              <a:buNone/>
              <a:defRPr sz="1800"/>
            </a:lvl1pPr>
            <a:lvl2pPr marL="602544" indent="0">
              <a:buNone/>
              <a:defRPr sz="1600"/>
            </a:lvl2pPr>
            <a:lvl3pPr marL="1205088" indent="0">
              <a:buNone/>
              <a:defRPr sz="1300"/>
            </a:lvl3pPr>
            <a:lvl4pPr marL="1807632" indent="0">
              <a:buNone/>
              <a:defRPr sz="1200"/>
            </a:lvl4pPr>
            <a:lvl5pPr marL="2410176" indent="0">
              <a:buNone/>
              <a:defRPr sz="1200"/>
            </a:lvl5pPr>
            <a:lvl6pPr marL="3012719" indent="0">
              <a:buNone/>
              <a:defRPr sz="1200"/>
            </a:lvl6pPr>
            <a:lvl7pPr marL="3615263" indent="0">
              <a:buNone/>
              <a:defRPr sz="1200"/>
            </a:lvl7pPr>
            <a:lvl8pPr marL="4217807" indent="0">
              <a:buNone/>
              <a:defRPr sz="1200"/>
            </a:lvl8pPr>
            <a:lvl9pPr marL="4820351"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2F049C8-7AF6-4D59-9C83-D1E85B4324C8}" type="datetimeFigureOut">
              <a:rPr kumimoji="1" lang="ja-JP" altLang="en-US" smtClean="0"/>
              <a:t>2025/3/6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557CBEF-3656-480A-BB1A-30B5EE5FA106}" type="slidenum">
              <a:rPr kumimoji="1" lang="ja-JP" altLang="en-US" smtClean="0"/>
              <a:t>‹#›</a:t>
            </a:fld>
            <a:endParaRPr kumimoji="1" lang="ja-JP" altLang="en-US"/>
          </a:p>
        </p:txBody>
      </p:sp>
    </p:spTree>
    <p:extLst>
      <p:ext uri="{BB962C8B-B14F-4D97-AF65-F5344CB8AC3E}">
        <p14:creationId xmlns:p14="http://schemas.microsoft.com/office/powerpoint/2010/main" val="2889508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10585773"/>
            <a:ext cx="6416040" cy="1249710"/>
          </a:xfrm>
        </p:spPr>
        <p:txBody>
          <a:bodyPr anchor="b"/>
          <a:lstStyle>
            <a:lvl1pPr algn="l">
              <a:defRPr sz="2600" b="1"/>
            </a:lvl1pPr>
          </a:lstStyle>
          <a:p>
            <a:r>
              <a:rPr kumimoji="1" lang="ja-JP" altLang="en-US"/>
              <a:t>マスター タイトルの書式設定</a:t>
            </a:r>
          </a:p>
        </p:txBody>
      </p:sp>
      <p:sp>
        <p:nvSpPr>
          <p:cNvPr id="3" name="図プレースホルダー 2"/>
          <p:cNvSpPr>
            <a:spLocks noGrp="1"/>
          </p:cNvSpPr>
          <p:nvPr>
            <p:ph type="pic" idx="1"/>
          </p:nvPr>
        </p:nvSpPr>
        <p:spPr>
          <a:xfrm>
            <a:off x="2095981" y="1351225"/>
            <a:ext cx="6416040" cy="9073515"/>
          </a:xfrm>
        </p:spPr>
        <p:txBody>
          <a:bodyPr/>
          <a:lstStyle>
            <a:lvl1pPr marL="0" indent="0">
              <a:buNone/>
              <a:defRPr sz="4200"/>
            </a:lvl1pPr>
            <a:lvl2pPr marL="602544" indent="0">
              <a:buNone/>
              <a:defRPr sz="3700"/>
            </a:lvl2pPr>
            <a:lvl3pPr marL="1205088" indent="0">
              <a:buNone/>
              <a:defRPr sz="3200"/>
            </a:lvl3pPr>
            <a:lvl4pPr marL="1807632" indent="0">
              <a:buNone/>
              <a:defRPr sz="2600"/>
            </a:lvl4pPr>
            <a:lvl5pPr marL="2410176" indent="0">
              <a:buNone/>
              <a:defRPr sz="2600"/>
            </a:lvl5pPr>
            <a:lvl6pPr marL="3012719" indent="0">
              <a:buNone/>
              <a:defRPr sz="2600"/>
            </a:lvl6pPr>
            <a:lvl7pPr marL="3615263" indent="0">
              <a:buNone/>
              <a:defRPr sz="2600"/>
            </a:lvl7pPr>
            <a:lvl8pPr marL="4217807" indent="0">
              <a:buNone/>
              <a:defRPr sz="2600"/>
            </a:lvl8pPr>
            <a:lvl9pPr marL="4820351" indent="0">
              <a:buNone/>
              <a:defRPr sz="2600"/>
            </a:lvl9pPr>
          </a:lstStyle>
          <a:p>
            <a:endParaRPr kumimoji="1" lang="ja-JP" altLang="en-US"/>
          </a:p>
        </p:txBody>
      </p:sp>
      <p:sp>
        <p:nvSpPr>
          <p:cNvPr id="4" name="テキスト プレースホルダー 3"/>
          <p:cNvSpPr>
            <a:spLocks noGrp="1"/>
          </p:cNvSpPr>
          <p:nvPr>
            <p:ph type="body" sz="half" idx="2"/>
          </p:nvPr>
        </p:nvSpPr>
        <p:spPr>
          <a:xfrm>
            <a:off x="2095981" y="11835482"/>
            <a:ext cx="6416040" cy="1774795"/>
          </a:xfrm>
        </p:spPr>
        <p:txBody>
          <a:bodyPr/>
          <a:lstStyle>
            <a:lvl1pPr marL="0" indent="0">
              <a:buNone/>
              <a:defRPr sz="1800"/>
            </a:lvl1pPr>
            <a:lvl2pPr marL="602544" indent="0">
              <a:buNone/>
              <a:defRPr sz="1600"/>
            </a:lvl2pPr>
            <a:lvl3pPr marL="1205088" indent="0">
              <a:buNone/>
              <a:defRPr sz="1300"/>
            </a:lvl3pPr>
            <a:lvl4pPr marL="1807632" indent="0">
              <a:buNone/>
              <a:defRPr sz="1200"/>
            </a:lvl4pPr>
            <a:lvl5pPr marL="2410176" indent="0">
              <a:buNone/>
              <a:defRPr sz="1200"/>
            </a:lvl5pPr>
            <a:lvl6pPr marL="3012719" indent="0">
              <a:buNone/>
              <a:defRPr sz="1200"/>
            </a:lvl6pPr>
            <a:lvl7pPr marL="3615263" indent="0">
              <a:buNone/>
              <a:defRPr sz="1200"/>
            </a:lvl7pPr>
            <a:lvl8pPr marL="4217807" indent="0">
              <a:buNone/>
              <a:defRPr sz="1200"/>
            </a:lvl8pPr>
            <a:lvl9pPr marL="4820351"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2F049C8-7AF6-4D59-9C83-D1E85B4324C8}" type="datetimeFigureOut">
              <a:rPr kumimoji="1" lang="ja-JP" altLang="en-US" smtClean="0"/>
              <a:t>2025/3/6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557CBEF-3656-480A-BB1A-30B5EE5FA106}" type="slidenum">
              <a:rPr kumimoji="1" lang="ja-JP" altLang="en-US" smtClean="0"/>
              <a:t>‹#›</a:t>
            </a:fld>
            <a:endParaRPr kumimoji="1" lang="ja-JP" altLang="en-US"/>
          </a:p>
        </p:txBody>
      </p:sp>
    </p:spTree>
    <p:extLst>
      <p:ext uri="{BB962C8B-B14F-4D97-AF65-F5344CB8AC3E}">
        <p14:creationId xmlns:p14="http://schemas.microsoft.com/office/powerpoint/2010/main" val="1667852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605603"/>
            <a:ext cx="9624060" cy="2520420"/>
          </a:xfrm>
          <a:prstGeom prst="rect">
            <a:avLst/>
          </a:prstGeom>
        </p:spPr>
        <p:txBody>
          <a:bodyPr vert="horz" lIns="120509" tIns="60254" rIns="120509" bIns="60254"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34670" y="3528598"/>
            <a:ext cx="9624060" cy="9980167"/>
          </a:xfrm>
          <a:prstGeom prst="rect">
            <a:avLst/>
          </a:prstGeom>
        </p:spPr>
        <p:txBody>
          <a:bodyPr vert="horz" lIns="120509" tIns="60254" rIns="120509" bIns="60254"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34671" y="14016348"/>
            <a:ext cx="2495127" cy="805134"/>
          </a:xfrm>
          <a:prstGeom prst="rect">
            <a:avLst/>
          </a:prstGeom>
        </p:spPr>
        <p:txBody>
          <a:bodyPr vert="horz" lIns="120509" tIns="60254" rIns="120509" bIns="60254" rtlCol="0" anchor="ctr"/>
          <a:lstStyle>
            <a:lvl1pPr algn="l">
              <a:defRPr sz="1600">
                <a:solidFill>
                  <a:schemeClr val="tx1">
                    <a:tint val="75000"/>
                  </a:schemeClr>
                </a:solidFill>
              </a:defRPr>
            </a:lvl1pPr>
          </a:lstStyle>
          <a:p>
            <a:fld id="{62F049C8-7AF6-4D59-9C83-D1E85B4324C8}" type="datetimeFigureOut">
              <a:rPr kumimoji="1" lang="ja-JP" altLang="en-US" smtClean="0"/>
              <a:t>2025/3/6</a:t>
            </a:fld>
            <a:endParaRPr kumimoji="1" lang="ja-JP" altLang="en-US"/>
          </a:p>
        </p:txBody>
      </p:sp>
      <p:sp>
        <p:nvSpPr>
          <p:cNvPr id="5" name="フッター プレースホルダー 4"/>
          <p:cNvSpPr>
            <a:spLocks noGrp="1"/>
          </p:cNvSpPr>
          <p:nvPr>
            <p:ph type="ftr" sz="quarter" idx="3"/>
          </p:nvPr>
        </p:nvSpPr>
        <p:spPr>
          <a:xfrm>
            <a:off x="3653580" y="14016348"/>
            <a:ext cx="3386243" cy="805134"/>
          </a:xfrm>
          <a:prstGeom prst="rect">
            <a:avLst/>
          </a:prstGeom>
        </p:spPr>
        <p:txBody>
          <a:bodyPr vert="horz" lIns="120509" tIns="60254" rIns="120509" bIns="60254"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4" y="14016348"/>
            <a:ext cx="2495127" cy="805134"/>
          </a:xfrm>
          <a:prstGeom prst="rect">
            <a:avLst/>
          </a:prstGeom>
        </p:spPr>
        <p:txBody>
          <a:bodyPr vert="horz" lIns="120509" tIns="60254" rIns="120509" bIns="60254" rtlCol="0" anchor="ctr"/>
          <a:lstStyle>
            <a:lvl1pPr algn="r">
              <a:defRPr sz="1600">
                <a:solidFill>
                  <a:schemeClr val="tx1">
                    <a:tint val="75000"/>
                  </a:schemeClr>
                </a:solidFill>
              </a:defRPr>
            </a:lvl1pPr>
          </a:lstStyle>
          <a:p>
            <a:fld id="{E557CBEF-3656-480A-BB1A-30B5EE5FA106}" type="slidenum">
              <a:rPr kumimoji="1" lang="ja-JP" altLang="en-US" smtClean="0"/>
              <a:t>‹#›</a:t>
            </a:fld>
            <a:endParaRPr kumimoji="1" lang="ja-JP" altLang="en-US"/>
          </a:p>
        </p:txBody>
      </p:sp>
    </p:spTree>
    <p:extLst>
      <p:ext uri="{BB962C8B-B14F-4D97-AF65-F5344CB8AC3E}">
        <p14:creationId xmlns:p14="http://schemas.microsoft.com/office/powerpoint/2010/main" val="122341844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1205088" rtl="0" eaLnBrk="1" latinLnBrk="0" hangingPunct="1">
        <a:spcBef>
          <a:spcPct val="0"/>
        </a:spcBef>
        <a:buNone/>
        <a:defRPr kumimoji="1" sz="5800" kern="1200">
          <a:solidFill>
            <a:schemeClr val="tx1"/>
          </a:solidFill>
          <a:latin typeface="+mj-lt"/>
          <a:ea typeface="+mj-ea"/>
          <a:cs typeface="+mj-cs"/>
        </a:defRPr>
      </a:lvl1pPr>
    </p:titleStyle>
    <p:bodyStyle>
      <a:lvl1pPr marL="451908" indent="-451908" algn="l" defTabSz="1205088" rtl="0" eaLnBrk="1" latinLnBrk="0" hangingPunct="1">
        <a:spcBef>
          <a:spcPct val="20000"/>
        </a:spcBef>
        <a:buFont typeface="Arial" pitchFamily="34" charset="0"/>
        <a:buChar char="•"/>
        <a:defRPr kumimoji="1" sz="4200" kern="1200">
          <a:solidFill>
            <a:schemeClr val="tx1"/>
          </a:solidFill>
          <a:latin typeface="+mn-lt"/>
          <a:ea typeface="+mn-ea"/>
          <a:cs typeface="+mn-cs"/>
        </a:defRPr>
      </a:lvl1pPr>
      <a:lvl2pPr marL="979134" indent="-376590" algn="l" defTabSz="1205088" rtl="0" eaLnBrk="1" latinLnBrk="0" hangingPunct="1">
        <a:spcBef>
          <a:spcPct val="20000"/>
        </a:spcBef>
        <a:buFont typeface="Arial" pitchFamily="34" charset="0"/>
        <a:buChar char="–"/>
        <a:defRPr kumimoji="1" sz="3700" kern="1200">
          <a:solidFill>
            <a:schemeClr val="tx1"/>
          </a:solidFill>
          <a:latin typeface="+mn-lt"/>
          <a:ea typeface="+mn-ea"/>
          <a:cs typeface="+mn-cs"/>
        </a:defRPr>
      </a:lvl2pPr>
      <a:lvl3pPr marL="1506360" indent="-301272" algn="l" defTabSz="1205088"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08904" indent="-301272" algn="l" defTabSz="1205088" rtl="0" eaLnBrk="1" latinLnBrk="0" hangingPunct="1">
        <a:spcBef>
          <a:spcPct val="20000"/>
        </a:spcBef>
        <a:buFont typeface="Arial" pitchFamily="34" charset="0"/>
        <a:buChar char="–"/>
        <a:defRPr kumimoji="1" sz="2600" kern="1200">
          <a:solidFill>
            <a:schemeClr val="tx1"/>
          </a:solidFill>
          <a:latin typeface="+mn-lt"/>
          <a:ea typeface="+mn-ea"/>
          <a:cs typeface="+mn-cs"/>
        </a:defRPr>
      </a:lvl4pPr>
      <a:lvl5pPr marL="2711447" indent="-301272" algn="l" defTabSz="1205088" rtl="0" eaLnBrk="1" latinLnBrk="0" hangingPunct="1">
        <a:spcBef>
          <a:spcPct val="20000"/>
        </a:spcBef>
        <a:buFont typeface="Arial" pitchFamily="34" charset="0"/>
        <a:buChar char="»"/>
        <a:defRPr kumimoji="1" sz="2600" kern="1200">
          <a:solidFill>
            <a:schemeClr val="tx1"/>
          </a:solidFill>
          <a:latin typeface="+mn-lt"/>
          <a:ea typeface="+mn-ea"/>
          <a:cs typeface="+mn-cs"/>
        </a:defRPr>
      </a:lvl5pPr>
      <a:lvl6pPr marL="3313991" indent="-301272" algn="l" defTabSz="1205088" rtl="0" eaLnBrk="1" latinLnBrk="0" hangingPunct="1">
        <a:spcBef>
          <a:spcPct val="20000"/>
        </a:spcBef>
        <a:buFont typeface="Arial" pitchFamily="34" charset="0"/>
        <a:buChar char="•"/>
        <a:defRPr kumimoji="1" sz="2600" kern="1200">
          <a:solidFill>
            <a:schemeClr val="tx1"/>
          </a:solidFill>
          <a:latin typeface="+mn-lt"/>
          <a:ea typeface="+mn-ea"/>
          <a:cs typeface="+mn-cs"/>
        </a:defRPr>
      </a:lvl6pPr>
      <a:lvl7pPr marL="3916535" indent="-301272" algn="l" defTabSz="1205088" rtl="0" eaLnBrk="1" latinLnBrk="0" hangingPunct="1">
        <a:spcBef>
          <a:spcPct val="20000"/>
        </a:spcBef>
        <a:buFont typeface="Arial" pitchFamily="34" charset="0"/>
        <a:buChar char="•"/>
        <a:defRPr kumimoji="1" sz="2600" kern="1200">
          <a:solidFill>
            <a:schemeClr val="tx1"/>
          </a:solidFill>
          <a:latin typeface="+mn-lt"/>
          <a:ea typeface="+mn-ea"/>
          <a:cs typeface="+mn-cs"/>
        </a:defRPr>
      </a:lvl7pPr>
      <a:lvl8pPr marL="4519079" indent="-301272" algn="l" defTabSz="1205088" rtl="0" eaLnBrk="1" latinLnBrk="0" hangingPunct="1">
        <a:spcBef>
          <a:spcPct val="20000"/>
        </a:spcBef>
        <a:buFont typeface="Arial" pitchFamily="34" charset="0"/>
        <a:buChar char="•"/>
        <a:defRPr kumimoji="1" sz="2600" kern="1200">
          <a:solidFill>
            <a:schemeClr val="tx1"/>
          </a:solidFill>
          <a:latin typeface="+mn-lt"/>
          <a:ea typeface="+mn-ea"/>
          <a:cs typeface="+mn-cs"/>
        </a:defRPr>
      </a:lvl8pPr>
      <a:lvl9pPr marL="5121623" indent="-301272" algn="l" defTabSz="1205088" rtl="0" eaLnBrk="1" latinLnBrk="0" hangingPunct="1">
        <a:spcBef>
          <a:spcPct val="20000"/>
        </a:spcBef>
        <a:buFont typeface="Arial" pitchFamily="34" charset="0"/>
        <a:buChar char="•"/>
        <a:defRPr kumimoji="1" sz="2600" kern="1200">
          <a:solidFill>
            <a:schemeClr val="tx1"/>
          </a:solidFill>
          <a:latin typeface="+mn-lt"/>
          <a:ea typeface="+mn-ea"/>
          <a:cs typeface="+mn-cs"/>
        </a:defRPr>
      </a:lvl9pPr>
    </p:bodyStyle>
    <p:otherStyle>
      <a:defPPr>
        <a:defRPr lang="ja-JP"/>
      </a:defPPr>
      <a:lvl1pPr marL="0" algn="l" defTabSz="1205088" rtl="0" eaLnBrk="1" latinLnBrk="0" hangingPunct="1">
        <a:defRPr kumimoji="1" sz="2400" kern="1200">
          <a:solidFill>
            <a:schemeClr val="tx1"/>
          </a:solidFill>
          <a:latin typeface="+mn-lt"/>
          <a:ea typeface="+mn-ea"/>
          <a:cs typeface="+mn-cs"/>
        </a:defRPr>
      </a:lvl1pPr>
      <a:lvl2pPr marL="602544" algn="l" defTabSz="1205088" rtl="0" eaLnBrk="1" latinLnBrk="0" hangingPunct="1">
        <a:defRPr kumimoji="1" sz="2400" kern="1200">
          <a:solidFill>
            <a:schemeClr val="tx1"/>
          </a:solidFill>
          <a:latin typeface="+mn-lt"/>
          <a:ea typeface="+mn-ea"/>
          <a:cs typeface="+mn-cs"/>
        </a:defRPr>
      </a:lvl2pPr>
      <a:lvl3pPr marL="1205088" algn="l" defTabSz="1205088" rtl="0" eaLnBrk="1" latinLnBrk="0" hangingPunct="1">
        <a:defRPr kumimoji="1" sz="2400" kern="1200">
          <a:solidFill>
            <a:schemeClr val="tx1"/>
          </a:solidFill>
          <a:latin typeface="+mn-lt"/>
          <a:ea typeface="+mn-ea"/>
          <a:cs typeface="+mn-cs"/>
        </a:defRPr>
      </a:lvl3pPr>
      <a:lvl4pPr marL="1807632" algn="l" defTabSz="1205088" rtl="0" eaLnBrk="1" latinLnBrk="0" hangingPunct="1">
        <a:defRPr kumimoji="1" sz="2400" kern="1200">
          <a:solidFill>
            <a:schemeClr val="tx1"/>
          </a:solidFill>
          <a:latin typeface="+mn-lt"/>
          <a:ea typeface="+mn-ea"/>
          <a:cs typeface="+mn-cs"/>
        </a:defRPr>
      </a:lvl4pPr>
      <a:lvl5pPr marL="2410176" algn="l" defTabSz="1205088" rtl="0" eaLnBrk="1" latinLnBrk="0" hangingPunct="1">
        <a:defRPr kumimoji="1" sz="2400" kern="1200">
          <a:solidFill>
            <a:schemeClr val="tx1"/>
          </a:solidFill>
          <a:latin typeface="+mn-lt"/>
          <a:ea typeface="+mn-ea"/>
          <a:cs typeface="+mn-cs"/>
        </a:defRPr>
      </a:lvl5pPr>
      <a:lvl6pPr marL="3012719" algn="l" defTabSz="1205088" rtl="0" eaLnBrk="1" latinLnBrk="0" hangingPunct="1">
        <a:defRPr kumimoji="1" sz="2400" kern="1200">
          <a:solidFill>
            <a:schemeClr val="tx1"/>
          </a:solidFill>
          <a:latin typeface="+mn-lt"/>
          <a:ea typeface="+mn-ea"/>
          <a:cs typeface="+mn-cs"/>
        </a:defRPr>
      </a:lvl6pPr>
      <a:lvl7pPr marL="3615263" algn="l" defTabSz="1205088" rtl="0" eaLnBrk="1" latinLnBrk="0" hangingPunct="1">
        <a:defRPr kumimoji="1" sz="2400" kern="1200">
          <a:solidFill>
            <a:schemeClr val="tx1"/>
          </a:solidFill>
          <a:latin typeface="+mn-lt"/>
          <a:ea typeface="+mn-ea"/>
          <a:cs typeface="+mn-cs"/>
        </a:defRPr>
      </a:lvl7pPr>
      <a:lvl8pPr marL="4217807" algn="l" defTabSz="1205088" rtl="0" eaLnBrk="1" latinLnBrk="0" hangingPunct="1">
        <a:defRPr kumimoji="1" sz="2400" kern="1200">
          <a:solidFill>
            <a:schemeClr val="tx1"/>
          </a:solidFill>
          <a:latin typeface="+mn-lt"/>
          <a:ea typeface="+mn-ea"/>
          <a:cs typeface="+mn-cs"/>
        </a:defRPr>
      </a:lvl8pPr>
      <a:lvl9pPr marL="4820351" algn="l" defTabSz="1205088"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microsoft.com/office/2007/relationships/hdphoto" Target="../media/hdphoto1.wdp"/><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8.png"/><Relationship Id="rId5" Type="http://schemas.microsoft.com/office/2007/relationships/hdphoto" Target="../media/hdphoto1.wdp"/><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rotWithShape="1">
          <a:blip r:embed="rId2">
            <a:extLst>
              <a:ext uri="{28A0092B-C50C-407E-A947-70E740481C1C}">
                <a14:useLocalDpi xmlns:a14="http://schemas.microsoft.com/office/drawing/2010/main" val="0"/>
              </a:ext>
            </a:extLst>
          </a:blip>
          <a:srcRect b="8299"/>
          <a:stretch/>
        </p:blipFill>
        <p:spPr>
          <a:xfrm>
            <a:off x="76395" y="8764053"/>
            <a:ext cx="10425290" cy="636595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958" y="62662"/>
            <a:ext cx="10300164" cy="4314771"/>
          </a:xfrm>
          <a:prstGeom prst="rect">
            <a:avLst/>
          </a:prstGeom>
        </p:spPr>
      </p:pic>
      <p:pic>
        <p:nvPicPr>
          <p:cNvPr id="4" name="図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185644">
            <a:off x="8301900" y="3474879"/>
            <a:ext cx="1015150" cy="1070024"/>
          </a:xfrm>
          <a:prstGeom prst="rect">
            <a:avLst/>
          </a:prstGeom>
        </p:spPr>
      </p:pic>
      <p:sp>
        <p:nvSpPr>
          <p:cNvPr id="7" name="テキスト ボックス 6"/>
          <p:cNvSpPr txBox="1"/>
          <p:nvPr/>
        </p:nvSpPr>
        <p:spPr>
          <a:xfrm>
            <a:off x="1012586" y="842838"/>
            <a:ext cx="8219124" cy="1785104"/>
          </a:xfrm>
          <a:prstGeom prst="rect">
            <a:avLst/>
          </a:prstGeom>
          <a:noFill/>
          <a:effectLst>
            <a:softEdge rad="63500"/>
          </a:effectLst>
        </p:spPr>
        <p:txBody>
          <a:bodyPr wrap="square" rtlCol="0">
            <a:spAutoFit/>
          </a:bodyPr>
          <a:lstStyle/>
          <a:p>
            <a:pPr lvl="0" algn="ctr">
              <a:defRPr/>
            </a:pPr>
            <a:r>
              <a:rPr lang="ja-JP" altLang="en-US" sz="5500" b="1" dirty="0">
                <a:ln w="22225">
                  <a:noFill/>
                  <a:prstDash val="solid"/>
                </a:ln>
                <a:solidFill>
                  <a:srgbClr val="FF3399"/>
                </a:solidFill>
                <a:effectLst>
                  <a:glow rad="101600">
                    <a:schemeClr val="bg1"/>
                  </a:glow>
                  <a:outerShdw blurRad="50800" dist="38100" dir="2700000" algn="tl" rotWithShape="0">
                    <a:prstClr val="black">
                      <a:alpha val="40000"/>
                    </a:prstClr>
                  </a:outerShdw>
                </a:effectLst>
                <a:latin typeface="UD デジタル 教科書体 NK-B" panose="02020700000000000000" pitchFamily="18" charset="-128"/>
                <a:ea typeface="UD デジタル 教科書体 NK-B" panose="02020700000000000000" pitchFamily="18" charset="-128"/>
              </a:rPr>
              <a:t>家庭で子育て応援</a:t>
            </a:r>
            <a:endParaRPr lang="en-US" altLang="ja-JP" sz="5500" b="1" dirty="0">
              <a:ln w="22225">
                <a:noFill/>
                <a:prstDash val="solid"/>
              </a:ln>
              <a:solidFill>
                <a:srgbClr val="FF3399"/>
              </a:solidFill>
              <a:effectLst>
                <a:glow rad="101600">
                  <a:schemeClr val="bg1"/>
                </a:glow>
                <a:outerShdw blurRad="50800" dist="38100" dir="2700000" algn="tl" rotWithShape="0">
                  <a:prstClr val="black">
                    <a:alpha val="40000"/>
                  </a:prstClr>
                </a:outerShdw>
              </a:effectLst>
              <a:latin typeface="UD デジタル 教科書体 NK-B" panose="02020700000000000000" pitchFamily="18" charset="-128"/>
              <a:ea typeface="UD デジタル 教科書体 NK-B" panose="02020700000000000000" pitchFamily="18" charset="-128"/>
            </a:endParaRPr>
          </a:p>
          <a:p>
            <a:pPr lvl="0" algn="ctr">
              <a:defRPr/>
            </a:pPr>
            <a:r>
              <a:rPr lang="ja-JP" altLang="en-US" sz="5500" b="1" dirty="0">
                <a:ln w="22225">
                  <a:noFill/>
                  <a:prstDash val="solid"/>
                </a:ln>
                <a:solidFill>
                  <a:srgbClr val="FF3399"/>
                </a:solidFill>
                <a:effectLst>
                  <a:glow rad="101600">
                    <a:schemeClr val="bg1"/>
                  </a:glow>
                  <a:outerShdw blurRad="50800" dist="38100" dir="2700000" algn="tl" rotWithShape="0">
                    <a:prstClr val="black">
                      <a:alpha val="40000"/>
                    </a:prstClr>
                  </a:outerShdw>
                </a:effectLst>
                <a:latin typeface="UD デジタル 教科書体 NK-B" panose="02020700000000000000" pitchFamily="18" charset="-128"/>
                <a:ea typeface="UD デジタル 教科書体 NK-B" panose="02020700000000000000" pitchFamily="18" charset="-128"/>
              </a:rPr>
              <a:t>　　　　　クーポンについて</a:t>
            </a:r>
          </a:p>
        </p:txBody>
      </p:sp>
      <p:sp>
        <p:nvSpPr>
          <p:cNvPr id="15" name="テキスト ボックス 14"/>
          <p:cNvSpPr txBox="1"/>
          <p:nvPr/>
        </p:nvSpPr>
        <p:spPr>
          <a:xfrm>
            <a:off x="874365" y="2528196"/>
            <a:ext cx="8352928" cy="1107996"/>
          </a:xfrm>
          <a:prstGeom prst="rect">
            <a:avLst/>
          </a:prstGeom>
          <a:noFill/>
        </p:spPr>
        <p:txBody>
          <a:bodyPr wrap="square" rtlCol="0">
            <a:spAutoFit/>
          </a:bodyPr>
          <a:lstStyle/>
          <a:p>
            <a:pPr marL="0" marR="0" lvl="0" indent="0" algn="l" defTabSz="1205088"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w="0"/>
                <a:effectLst>
                  <a:outerShdw blurRad="38100" dist="19050" dir="2700000" algn="tl" rotWithShape="0">
                    <a:prstClr val="black">
                      <a:alpha val="40000"/>
                    </a:prstClr>
                  </a:outerShdw>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ja-JP" altLang="en-US" sz="2200" b="0" i="0" u="none" strike="noStrike" kern="1200" cap="none" spc="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rPr>
              <a:t>家庭で子育てを</a:t>
            </a:r>
            <a:r>
              <a:rPr lang="ja-JP" altLang="en-US" sz="2200" dirty="0">
                <a:latin typeface="UD デジタル 教科書体 NK-B" panose="02020700000000000000" pitchFamily="18" charset="-128"/>
                <a:ea typeface="UD デジタル 教科書体 NK-B" panose="02020700000000000000" pitchFamily="18" charset="-128"/>
              </a:rPr>
              <a:t>している</a:t>
            </a:r>
            <a:r>
              <a:rPr kumimoji="1" lang="ja-JP" altLang="en-US" sz="2200" b="0" i="0" u="none" strike="noStrike" kern="1200" cap="none" spc="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rPr>
              <a:t>保護者のリフレッシュ、育児疲れの解消等を図ることを目的に、公立・私立保育園の一時的保育を無料で利用できる「家庭で子育て応援クーポン」を発行しています。</a:t>
            </a:r>
          </a:p>
        </p:txBody>
      </p:sp>
      <p:sp>
        <p:nvSpPr>
          <p:cNvPr id="17" name="正方形/長方形 16"/>
          <p:cNvSpPr/>
          <p:nvPr/>
        </p:nvSpPr>
        <p:spPr>
          <a:xfrm>
            <a:off x="8510193" y="566908"/>
            <a:ext cx="1865986" cy="646331"/>
          </a:xfrm>
          <a:prstGeom prst="rect">
            <a:avLst/>
          </a:prstGeom>
        </p:spPr>
        <p:txBody>
          <a:bodyPr wrap="square">
            <a:spAutoFit/>
          </a:bodyPr>
          <a:lstStyle/>
          <a:p>
            <a:pPr marL="0" marR="0" lvl="0" indent="0" algn="l" defTabSz="1205088"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ja-JP" altLang="en-US"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大府市</a:t>
            </a:r>
            <a:endParaRPr kumimoji="1" lang="en-US" altLang="ja-JP"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18" name="正方形/長方形 17"/>
          <p:cNvSpPr/>
          <p:nvPr/>
        </p:nvSpPr>
        <p:spPr>
          <a:xfrm>
            <a:off x="552666" y="3521440"/>
            <a:ext cx="3718404" cy="596253"/>
          </a:xfrm>
          <a:prstGeom prst="rect">
            <a:avLst/>
          </a:prstGeom>
        </p:spPr>
        <p:txBody>
          <a:bodyPr wrap="square">
            <a:spAutoFit/>
          </a:bodyPr>
          <a:lstStyle/>
          <a:p>
            <a:pPr marL="0" marR="0" lvl="0" indent="0" algn="l" defTabSz="1205088"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ja-JP" altLang="en-US" b="0" i="0" u="none" strike="noStrike" kern="1200" cap="none" spc="0" normalizeH="0" baseline="0" noProof="0" dirty="0">
                <a:ln>
                  <a:noFill/>
                </a:ln>
                <a:solidFill>
                  <a:srgbClr val="FF3399"/>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a:t>
            </a:r>
            <a:r>
              <a:rPr lang="ja-JP" altLang="en-US" dirty="0">
                <a:latin typeface="UD デジタル 教科書体 NK-B" panose="02020700000000000000" pitchFamily="18" charset="-128"/>
                <a:ea typeface="UD デジタル 教科書体 NK-B" panose="02020700000000000000" pitchFamily="18" charset="-128"/>
                <a:cs typeface="メイリオ" pitchFamily="50" charset="-128"/>
              </a:rPr>
              <a:t>クーポン利用</a:t>
            </a:r>
            <a:r>
              <a:rPr kumimoji="1" lang="ja-JP" altLang="en-US"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対象</a:t>
            </a:r>
            <a:endParaRPr kumimoji="1" lang="en-US" altLang="ja-JP"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22" name="正方形/長方形 21"/>
          <p:cNvSpPr/>
          <p:nvPr/>
        </p:nvSpPr>
        <p:spPr>
          <a:xfrm>
            <a:off x="552667" y="5596386"/>
            <a:ext cx="3718403" cy="646331"/>
          </a:xfrm>
          <a:prstGeom prst="rect">
            <a:avLst/>
          </a:prstGeom>
        </p:spPr>
        <p:txBody>
          <a:bodyPr wrap="square">
            <a:spAutoFit/>
          </a:bodyPr>
          <a:lstStyle/>
          <a:p>
            <a:pPr marL="0" marR="0" lvl="0" indent="0" algn="l" defTabSz="1205088"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ja-JP" altLang="en-US" b="0" i="0" u="none" strike="noStrike" kern="1200" cap="none" spc="0" normalizeH="0" baseline="0" noProof="0" dirty="0">
                <a:ln>
                  <a:noFill/>
                </a:ln>
                <a:solidFill>
                  <a:srgbClr val="FF3399"/>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a:t>
            </a:r>
            <a:r>
              <a:rPr kumimoji="1" lang="ja-JP" altLang="en-US"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クーポン内容</a:t>
            </a:r>
            <a:endParaRPr kumimoji="1" lang="en-US" altLang="ja-JP"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19" name="正方形/長方形 18"/>
          <p:cNvSpPr/>
          <p:nvPr/>
        </p:nvSpPr>
        <p:spPr>
          <a:xfrm>
            <a:off x="594171" y="8787891"/>
            <a:ext cx="4281688" cy="646331"/>
          </a:xfrm>
          <a:prstGeom prst="rect">
            <a:avLst/>
          </a:prstGeom>
        </p:spPr>
        <p:txBody>
          <a:bodyPr wrap="square">
            <a:spAutoFit/>
          </a:bodyPr>
          <a:lstStyle/>
          <a:p>
            <a:pPr marL="0" marR="0" lvl="0" indent="0" algn="l" defTabSz="1205088"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ja-JP" altLang="en-US" b="0" i="0" u="none" strike="noStrike" kern="1200" cap="none" spc="0" normalizeH="0" baseline="0" noProof="0" dirty="0">
                <a:ln>
                  <a:noFill/>
                </a:ln>
                <a:solidFill>
                  <a:srgbClr val="FF3399"/>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a:t>
            </a:r>
            <a:r>
              <a:rPr kumimoji="1" lang="ja-JP" altLang="en-US"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申請方法</a:t>
            </a:r>
            <a:endParaRPr kumimoji="1" lang="en-US" altLang="ja-JP"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23" name="正方形/長方形 22"/>
          <p:cNvSpPr/>
          <p:nvPr/>
        </p:nvSpPr>
        <p:spPr>
          <a:xfrm>
            <a:off x="831883" y="6025895"/>
            <a:ext cx="9376078" cy="1523494"/>
          </a:xfrm>
          <a:prstGeom prst="rect">
            <a:avLst/>
          </a:prstGeom>
        </p:spPr>
        <p:txBody>
          <a:bodyPr wrap="square">
            <a:spAutoFit/>
          </a:bodyPr>
          <a:lstStyle/>
          <a:p>
            <a:pPr lvl="0">
              <a:lnSpc>
                <a:spcPct val="150000"/>
              </a:lnSpc>
              <a:defRPr/>
            </a:pP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大府市内の公立・私立の一時的保育実施園で、一時的保育を無料</a:t>
            </a:r>
            <a:r>
              <a:rPr kumimoji="1" lang="en-US" altLang="ja-JP" sz="12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※1</a:t>
            </a: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で利用できます（対象児</a:t>
            </a:r>
            <a:r>
              <a:rPr kumimoji="1" lang="en-US" altLang="ja-JP"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1</a:t>
            </a: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人に対し</a:t>
            </a:r>
            <a:r>
              <a:rPr lang="ja-JP" altLang="en-US" sz="1600" dirty="0" err="1">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a:t>
            </a:r>
            <a:endParaRPr lang="en-US" altLang="ja-JP"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a:p>
            <a:pPr lvl="0">
              <a:lnSpc>
                <a:spcPct val="150000"/>
              </a:lnSpc>
              <a:defRPr/>
            </a:pP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３歳到達後最初の３月３１日まで利用できる</a:t>
            </a:r>
            <a:r>
              <a:rPr kumimoji="1" lang="en-US" altLang="ja-JP"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6</a:t>
            </a: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回分</a:t>
            </a:r>
            <a:r>
              <a:rPr kumimoji="1" lang="en-US" altLang="ja-JP" sz="12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※2</a:t>
            </a: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のお試しクーポン）。</a:t>
            </a:r>
            <a:endParaRPr kumimoji="1" lang="en-US" altLang="ja-JP"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a:p>
            <a:pPr lvl="0">
              <a:lnSpc>
                <a:spcPct val="150000"/>
              </a:lnSpc>
              <a:defRPr/>
            </a:pPr>
            <a:r>
              <a:rPr lang="ja-JP" altLang="en-US"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　</a:t>
            </a:r>
            <a:r>
              <a:rPr lang="en-US" altLang="ja-JP"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※1 </a:t>
            </a:r>
            <a:r>
              <a:rPr lang="ja-JP" altLang="en-US"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クーポンは</a:t>
            </a:r>
            <a:r>
              <a:rPr lang="en-US" altLang="ja-JP"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1</a:t>
            </a:r>
            <a:r>
              <a:rPr lang="ja-JP" altLang="en-US"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枚</a:t>
            </a:r>
            <a:r>
              <a:rPr lang="en-US" altLang="ja-JP"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2,300</a:t>
            </a:r>
            <a:r>
              <a:rPr lang="ja-JP" altLang="en-US"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円分の助成券です。</a:t>
            </a:r>
            <a:endParaRPr lang="en-US" altLang="ja-JP"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a:p>
            <a:pPr lvl="0">
              <a:lnSpc>
                <a:spcPct val="150000"/>
              </a:lnSpc>
              <a:defRPr/>
            </a:pPr>
            <a:r>
              <a:rPr lang="ja-JP" altLang="en-US"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　</a:t>
            </a:r>
            <a:r>
              <a:rPr lang="en-US" altLang="ja-JP"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※2 </a:t>
            </a:r>
            <a:r>
              <a:rPr lang="ja-JP" altLang="en-US"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ただし、</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３歳に達する年度の</a:t>
            </a:r>
            <a: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10</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月以降に大府市に転入した場合は２回分のクーポンになります。</a:t>
            </a: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endParaRPr kumimoji="1" lang="en-US" altLang="ja-JP"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31" name="正方形/長方形 30"/>
          <p:cNvSpPr/>
          <p:nvPr/>
        </p:nvSpPr>
        <p:spPr>
          <a:xfrm>
            <a:off x="4183743" y="70218"/>
            <a:ext cx="2697943" cy="923330"/>
          </a:xfrm>
          <a:prstGeom prst="rect">
            <a:avLst/>
          </a:prstGeom>
        </p:spPr>
        <p:txBody>
          <a:bodyPr wrap="square">
            <a:spAutoFit/>
          </a:bodyPr>
          <a:lstStyle/>
          <a:p>
            <a:pPr marL="0" marR="0" lvl="0" indent="0" algn="l" defTabSz="1205088"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lang="en-US" altLang="ja-JP" sz="3600" b="1"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a:t>
            </a:r>
            <a:r>
              <a:rPr lang="ja-JP" altLang="en-US" sz="3600" b="1"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ご案内</a:t>
            </a:r>
            <a:r>
              <a:rPr lang="en-US" altLang="ja-JP" sz="3600" b="1"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a:t>
            </a:r>
            <a:endParaRPr kumimoji="1" lang="en-US" altLang="ja-JP" sz="3600"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38" name="角丸四角形 37"/>
          <p:cNvSpPr/>
          <p:nvPr/>
        </p:nvSpPr>
        <p:spPr>
          <a:xfrm>
            <a:off x="926543" y="9357398"/>
            <a:ext cx="2412862" cy="1122437"/>
          </a:xfrm>
          <a:prstGeom prst="round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1.</a:t>
            </a: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こども若者支援課</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等（</a:t>
            </a:r>
            <a:r>
              <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※1</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で、交付申請書に必要</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事項を記入し、提出してください。</a:t>
            </a:r>
          </a:p>
        </p:txBody>
      </p:sp>
      <p:sp>
        <p:nvSpPr>
          <p:cNvPr id="39" name="右矢印 38"/>
          <p:cNvSpPr/>
          <p:nvPr/>
        </p:nvSpPr>
        <p:spPr>
          <a:xfrm>
            <a:off x="3470911" y="9650170"/>
            <a:ext cx="649708" cy="557332"/>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40" name="正方形/長方形 39"/>
          <p:cNvSpPr/>
          <p:nvPr/>
        </p:nvSpPr>
        <p:spPr>
          <a:xfrm>
            <a:off x="-2673141" y="403165"/>
            <a:ext cx="2430163" cy="1520639"/>
          </a:xfrm>
          <a:prstGeom prst="rect">
            <a:avLst/>
          </a:prstGeom>
          <a:solidFill>
            <a:srgbClr val="FFFF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クーポン案内</a:t>
            </a:r>
            <a:endParaRPr kumimoji="1" lang="en-US" altLang="ja-JP"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a:solidFill>
                  <a:schemeClr val="tx1"/>
                </a:solidFill>
                <a:latin typeface="UD デジタル 教科書体 NK-B" panose="02020700000000000000" pitchFamily="18" charset="-128"/>
                <a:ea typeface="UD デジタル 教科書体 NK-B" panose="02020700000000000000" pitchFamily="18" charset="-128"/>
              </a:rPr>
              <a:t>チラシ</a:t>
            </a:r>
            <a:endParaRPr lang="en-US"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1" name="角丸四角形 40"/>
          <p:cNvSpPr/>
          <p:nvPr/>
        </p:nvSpPr>
        <p:spPr>
          <a:xfrm>
            <a:off x="926543" y="11274801"/>
            <a:ext cx="8928992" cy="1923228"/>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a:t>
            </a:r>
            <a:r>
              <a:rPr lang="en-US" altLang="ja-JP" sz="2000"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注意事項</a:t>
            </a:r>
            <a:r>
              <a:rPr lang="en-US" altLang="ja-JP" sz="2000" dirty="0">
                <a:solidFill>
                  <a:schemeClr val="tx1"/>
                </a:solidFill>
                <a:latin typeface="UD デジタル 教科書体 NK-B" panose="02020700000000000000" pitchFamily="18" charset="-128"/>
                <a:ea typeface="UD デジタル 教科書体 NK-B" panose="02020700000000000000" pitchFamily="18" charset="-128"/>
              </a:rPr>
              <a:t>】</a:t>
            </a: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・クーポンを譲渡することはできません。期限内に使用しなかった分は無効になります。</a:t>
            </a: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・クーポンの発行は１人１回です。紛失等の場合でも再発行できません。</a:t>
            </a: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・万が一不正利用を行った場合は、利用料金をお支払いただきます。</a:t>
            </a: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・クーポンは切り離さずに使用してください。切り離したクーポンは無効になります。</a:t>
            </a: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・大府市から転出されたら、クーポンは使用できません。</a:t>
            </a: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・クーポンの第三者への転売は禁止します。また、現金とのお引換えはいたしません。</a:t>
            </a:r>
          </a:p>
        </p:txBody>
      </p:sp>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052765">
            <a:off x="8312886" y="11282055"/>
            <a:ext cx="1576379" cy="1576379"/>
          </a:xfrm>
          <a:prstGeom prst="rect">
            <a:avLst/>
          </a:prstGeom>
        </p:spPr>
      </p:pic>
      <p:sp>
        <p:nvSpPr>
          <p:cNvPr id="42" name="角丸四角形 41"/>
          <p:cNvSpPr/>
          <p:nvPr/>
        </p:nvSpPr>
        <p:spPr>
          <a:xfrm>
            <a:off x="4183743" y="9373313"/>
            <a:ext cx="3334014" cy="1169882"/>
          </a:xfrm>
          <a:prstGeom prst="round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2.</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交付申請書の内容を確認し、その場でクーポンを発行します（郵送申請（</a:t>
            </a:r>
            <a:r>
              <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※2</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）の場合は、後日郵送）。</a:t>
            </a:r>
          </a:p>
        </p:txBody>
      </p:sp>
      <p:sp>
        <p:nvSpPr>
          <p:cNvPr id="43" name="角丸四角形 42"/>
          <p:cNvSpPr/>
          <p:nvPr/>
        </p:nvSpPr>
        <p:spPr>
          <a:xfrm>
            <a:off x="8317597" y="9351521"/>
            <a:ext cx="1723436" cy="1274075"/>
          </a:xfrm>
          <a:prstGeom prst="round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3.</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クーポンにお子さんの氏名、生年月日を記入してください。</a:t>
            </a:r>
          </a:p>
        </p:txBody>
      </p:sp>
      <p:sp>
        <p:nvSpPr>
          <p:cNvPr id="45" name="正方形/長方形 44"/>
          <p:cNvSpPr/>
          <p:nvPr/>
        </p:nvSpPr>
        <p:spPr>
          <a:xfrm>
            <a:off x="552667" y="7375527"/>
            <a:ext cx="3694876" cy="646331"/>
          </a:xfrm>
          <a:prstGeom prst="rect">
            <a:avLst/>
          </a:prstGeom>
        </p:spPr>
        <p:txBody>
          <a:bodyPr wrap="square">
            <a:spAutoFit/>
          </a:bodyPr>
          <a:lstStyle/>
          <a:p>
            <a:pPr marL="0" marR="0" lvl="0" indent="0" algn="l" defTabSz="1205088"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ja-JP" altLang="en-US" b="0" i="0" u="none" strike="noStrike" kern="1200" cap="none" spc="0" normalizeH="0" baseline="0" noProof="0" dirty="0">
                <a:ln>
                  <a:noFill/>
                </a:ln>
                <a:solidFill>
                  <a:srgbClr val="FF3399"/>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a:t>
            </a:r>
            <a:r>
              <a:rPr kumimoji="1" lang="ja-JP" altLang="en-US"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一時的保育とは</a:t>
            </a:r>
            <a:endParaRPr kumimoji="1" lang="en-US" altLang="ja-JP"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46" name="正方形/長方形 45"/>
          <p:cNvSpPr/>
          <p:nvPr/>
        </p:nvSpPr>
        <p:spPr>
          <a:xfrm>
            <a:off x="810196" y="7792509"/>
            <a:ext cx="8961764" cy="1200329"/>
          </a:xfrm>
          <a:prstGeom prst="rect">
            <a:avLst/>
          </a:prstGeom>
        </p:spPr>
        <p:txBody>
          <a:bodyPr wrap="square">
            <a:spAutoFit/>
          </a:bodyPr>
          <a:lstStyle/>
          <a:p>
            <a:pPr lvl="0">
              <a:lnSpc>
                <a:spcPct val="150000"/>
              </a:lnSpc>
              <a:defRPr/>
            </a:pP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 　保護者が週に</a:t>
            </a:r>
            <a:r>
              <a:rPr lang="en-US" altLang="ja-JP"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2</a:t>
            </a: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a:t>
            </a:r>
            <a:r>
              <a:rPr lang="en-US" altLang="ja-JP"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3</a:t>
            </a: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日のみ就労する場合、保護者等の病気や事故、母親の出産・入院、家族の看護・介護、急な冠婚葬祭、保護者のリフレッシュなどで家庭保育ができない子を保育園で一定期間、緊急・一時的にお預かりするものです。</a:t>
            </a:r>
            <a:endParaRPr kumimoji="1" lang="en-US" altLang="ja-JP"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32" name="角丸四角形吹き出し 31"/>
          <p:cNvSpPr/>
          <p:nvPr/>
        </p:nvSpPr>
        <p:spPr>
          <a:xfrm>
            <a:off x="2481608" y="13255443"/>
            <a:ext cx="4589035" cy="408864"/>
          </a:xfrm>
          <a:prstGeom prst="wedgeRoundRectCallout">
            <a:avLst>
              <a:gd name="adj1" fmla="val -62210"/>
              <a:gd name="adj2" fmla="val 61182"/>
              <a:gd name="adj3" fmla="val 1666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UD デジタル 教科書体 NK-B" panose="02020700000000000000" pitchFamily="18" charset="-128"/>
                <a:ea typeface="UD デジタル 教科書体 NK-B" panose="02020700000000000000" pitchFamily="18" charset="-128"/>
              </a:rPr>
              <a:t>詳細は</a:t>
            </a:r>
            <a:r>
              <a:rPr lang="en-US" altLang="ja-JP" sz="1600" b="1" dirty="0">
                <a:latin typeface="UD デジタル 教科書体 NK-B" panose="02020700000000000000" pitchFamily="18" charset="-128"/>
                <a:ea typeface="UD デジタル 教科書体 NK-B" panose="02020700000000000000" pitchFamily="18" charset="-128"/>
              </a:rPr>
              <a:t>QR</a:t>
            </a:r>
            <a:r>
              <a:rPr lang="ja-JP" altLang="en-US" sz="1600" b="1" dirty="0">
                <a:latin typeface="UD デジタル 教科書体 NK-B" panose="02020700000000000000" pitchFamily="18" charset="-128"/>
                <a:ea typeface="UD デジタル 教科書体 NK-B" panose="02020700000000000000" pitchFamily="18" charset="-128"/>
              </a:rPr>
              <a:t>コードから市公式</a:t>
            </a:r>
            <a:r>
              <a:rPr lang="en-US" altLang="ja-JP" sz="1600" b="1" dirty="0">
                <a:latin typeface="UD デジタル 教科書体 NK-B" panose="02020700000000000000" pitchFamily="18" charset="-128"/>
                <a:ea typeface="UD デジタル 教科書体 NK-B" panose="02020700000000000000" pitchFamily="18" charset="-128"/>
              </a:rPr>
              <a:t>HP</a:t>
            </a:r>
            <a:r>
              <a:rPr lang="ja-JP" altLang="en-US" sz="1600" b="1" dirty="0">
                <a:latin typeface="UD デジタル 教科書体 NK-B" panose="02020700000000000000" pitchFamily="18" charset="-128"/>
                <a:ea typeface="UD デジタル 教科書体 NK-B" panose="02020700000000000000" pitchFamily="18" charset="-128"/>
              </a:rPr>
              <a:t>をご確認ください</a:t>
            </a:r>
            <a:endParaRPr kumimoji="1" lang="ja-JP" altLang="en-US" sz="1600" b="1" dirty="0">
              <a:latin typeface="UD デジタル 教科書体 NK-B" panose="02020700000000000000" pitchFamily="18" charset="-128"/>
              <a:ea typeface="UD デジタル 教科書体 NK-B" panose="02020700000000000000" pitchFamily="18" charset="-128"/>
            </a:endParaRPr>
          </a:p>
        </p:txBody>
      </p:sp>
      <p:pic>
        <p:nvPicPr>
          <p:cNvPr id="35" name="図 34" descr="\\filesv01\子育て支援課\H30\230 子育て支援センター事業\010 子育て支援\子育てガイドブック\H31ガイドブック\301214  松栄印刷へメール送付\おぶちゃん\11 obutyann2_ok.jpg"/>
          <p:cNvPicPr/>
          <p:nvPr/>
        </p:nvPicPr>
        <p:blipFill>
          <a:blip r:embed="rId6" cstate="print">
            <a:extLst>
              <a:ext uri="{BEBA8EAE-BF5A-486C-A8C5-ECC9F3942E4B}">
                <a14:imgProps xmlns:a14="http://schemas.microsoft.com/office/drawing/2010/main">
                  <a14:imgLayer r:embed="rId7">
                    <a14:imgEffect>
                      <a14:backgroundRemoval t="0" b="100000" l="0" r="100000">
                        <a14:foregroundMark x1="65854" y1="33904" x2="65854" y2="33904"/>
                        <a14:foregroundMark x1="49187" y1="34932" x2="49187" y2="34932"/>
                        <a14:foregroundMark x1="47967" y1="32534" x2="47967" y2="32534"/>
                        <a14:foregroundMark x1="75203" y1="28082" x2="75203" y2="28082"/>
                        <a14:foregroundMark x1="36179" y1="38699" x2="36179" y2="38699"/>
                        <a14:foregroundMark x1="34146" y1="33562" x2="34146" y2="33562"/>
                        <a14:foregroundMark x1="35772" y1="28425" x2="35772" y2="28425"/>
                        <a14:foregroundMark x1="42276" y1="25685" x2="42276" y2="25685"/>
                        <a14:foregroundMark x1="48780" y1="26027" x2="48780" y2="26027"/>
                        <a14:foregroundMark x1="36585" y1="23288" x2="36585" y2="23288"/>
                        <a14:foregroundMark x1="37805" y1="19863" x2="37805" y2="19863"/>
                        <a14:foregroundMark x1="43496" y1="15411" x2="43496" y2="15411"/>
                        <a14:foregroundMark x1="44715" y1="11986" x2="44715" y2="11986"/>
                        <a14:foregroundMark x1="41463" y1="10959" x2="41463" y2="10959"/>
                        <a14:foregroundMark x1="36179" y1="13699" x2="36179" y2="13699"/>
                        <a14:foregroundMark x1="28455" y1="16438" x2="28455" y2="16438"/>
                        <a14:foregroundMark x1="25203" y1="11301" x2="25203" y2="11301"/>
                        <a14:foregroundMark x1="27642" y1="11644" x2="27642" y2="11644"/>
                        <a14:foregroundMark x1="28455" y1="10959" x2="28455" y2="10959"/>
                        <a14:foregroundMark x1="28862" y1="9247" x2="28862" y2="9247"/>
                        <a14:foregroundMark x1="26829" y1="6849" x2="26829" y2="6849"/>
                        <a14:foregroundMark x1="22358" y1="4452" x2="22358" y2="4452"/>
                        <a14:foregroundMark x1="20732" y1="4110" x2="20732" y2="4110"/>
                        <a14:foregroundMark x1="16260" y1="5137" x2="16260" y2="5137"/>
                        <a14:foregroundMark x1="16667" y1="8562" x2="16667" y2="8562"/>
                        <a14:foregroundMark x1="15854" y1="10616" x2="15854" y2="10616"/>
                        <a14:foregroundMark x1="16260" y1="13699" x2="16260" y2="13699"/>
                        <a14:foregroundMark x1="17886" y1="14726" x2="17886" y2="14726"/>
                        <a14:foregroundMark x1="17480" y1="16096" x2="18699" y2="17808"/>
                        <a14:foregroundMark x1="20325" y1="22945" x2="20325" y2="22945"/>
                        <a14:foregroundMark x1="15854" y1="22260" x2="15854" y2="22260"/>
                        <a14:foregroundMark x1="11789" y1="22260" x2="11789" y2="22260"/>
                        <a14:foregroundMark x1="9350" y1="23288" x2="9350" y2="23288"/>
                        <a14:foregroundMark x1="7317" y1="24658" x2="4878" y2="24658"/>
                        <a14:foregroundMark x1="1626" y1="27397" x2="1626" y2="27397"/>
                        <a14:foregroundMark x1="3659" y1="30822" x2="3659" y2="30822"/>
                        <a14:foregroundMark x1="7317" y1="31507" x2="7317" y2="31507"/>
                        <a14:foregroundMark x1="11789" y1="32192" x2="11789" y2="32192"/>
                        <a14:foregroundMark x1="15041" y1="32534" x2="15041" y2="32534"/>
                        <a14:foregroundMark x1="17480" y1="31849" x2="17480" y2="31849"/>
                        <a14:foregroundMark x1="14228" y1="34932" x2="14228" y2="34932"/>
                        <a14:foregroundMark x1="12602" y1="39384" x2="12602" y2="39384"/>
                        <a14:foregroundMark x1="16667" y1="41096" x2="16667" y2="41096"/>
                        <a14:foregroundMark x1="18293" y1="39041" x2="18293" y2="39041"/>
                        <a14:foregroundMark x1="21951" y1="38014" x2="21951" y2="38014"/>
                        <a14:foregroundMark x1="24390" y1="36301" x2="24390" y2="36301"/>
                        <a14:foregroundMark x1="26829" y1="34589" x2="26829" y2="34589"/>
                        <a14:foregroundMark x1="28455" y1="31849" x2="28455" y2="31849"/>
                        <a14:foregroundMark x1="22764" y1="30822" x2="22764" y2="30822"/>
                        <a14:foregroundMark x1="20732" y1="33904" x2="20732" y2="33904"/>
                        <a14:foregroundMark x1="15447" y1="28767" x2="15447" y2="28767"/>
                        <a14:foregroundMark x1="8943" y1="26370" x2="8943" y2="26370"/>
                        <a14:foregroundMark x1="36179" y1="33904" x2="36179" y2="33904"/>
                        <a14:foregroundMark x1="30081" y1="37329" x2="30081" y2="37329"/>
                        <a14:foregroundMark x1="40650" y1="30822" x2="40650" y2="30822"/>
                      </a14:backgroundRemoval>
                    </a14:imgEffect>
                  </a14:imgLayer>
                </a14:imgProps>
              </a:ext>
              <a:ext uri="{28A0092B-C50C-407E-A947-70E740481C1C}">
                <a14:useLocalDpi xmlns:a14="http://schemas.microsoft.com/office/drawing/2010/main" val="0"/>
              </a:ext>
            </a:extLst>
          </a:blip>
          <a:srcRect/>
          <a:stretch>
            <a:fillRect/>
          </a:stretch>
        </p:blipFill>
        <p:spPr bwMode="auto">
          <a:xfrm rot="20867966">
            <a:off x="1053938" y="13435048"/>
            <a:ext cx="1020449" cy="1314696"/>
          </a:xfrm>
          <a:prstGeom prst="rect">
            <a:avLst/>
          </a:prstGeom>
          <a:noFill/>
          <a:ln>
            <a:noFill/>
          </a:ln>
        </p:spPr>
      </p:pic>
      <p:sp>
        <p:nvSpPr>
          <p:cNvPr id="36" name="正方形/長方形 35"/>
          <p:cNvSpPr/>
          <p:nvPr/>
        </p:nvSpPr>
        <p:spPr>
          <a:xfrm>
            <a:off x="845772" y="3944470"/>
            <a:ext cx="9569266" cy="1846659"/>
          </a:xfrm>
          <a:prstGeom prst="rect">
            <a:avLst/>
          </a:prstGeom>
        </p:spPr>
        <p:txBody>
          <a:bodyPr wrap="square">
            <a:spAutoFit/>
          </a:bodyPr>
          <a:lstStyle/>
          <a:p>
            <a:pPr lvl="0">
              <a:lnSpc>
                <a:spcPct val="150000"/>
              </a:lnSpc>
              <a:defRPr/>
            </a:pP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　 次の要件にすべて当てはまる対象児がいる保護者。</a:t>
            </a:r>
            <a:endParaRPr lang="en-US" altLang="ja-JP"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a:p>
            <a:pPr lvl="0">
              <a:lnSpc>
                <a:spcPct val="150000"/>
              </a:lnSpc>
              <a:defRPr/>
            </a:pP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・３歳到達後最初の３月３１日までの</a:t>
            </a: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年齢</a:t>
            </a:r>
            <a:r>
              <a:rPr kumimoji="1" lang="en-US" altLang="ja-JP" sz="12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a:t>
            </a:r>
            <a:r>
              <a:rPr kumimoji="1" lang="ja-JP" altLang="en-US" sz="1600" b="0" i="0" u="none" strike="noStrike" kern="1200" cap="none" spc="0" normalizeH="0" baseline="0" noProof="0" dirty="0" err="1">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a:t>
            </a: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　　　　・大府市に住民票がある。　</a:t>
            </a:r>
            <a:endParaRPr lang="en-US" altLang="ja-JP"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a:p>
            <a:pPr lvl="0">
              <a:lnSpc>
                <a:spcPct val="150000"/>
              </a:lnSpc>
              <a:defRPr/>
            </a:pP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・保育所等（保育所、認定こども園、小規模保育事業、事業所内保育事業、認可外保育施設）に入所していない。</a:t>
            </a:r>
            <a:endParaRPr lang="en-US" altLang="ja-JP"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a:p>
            <a:pPr lvl="0">
              <a:lnSpc>
                <a:spcPct val="150000"/>
              </a:lnSpc>
              <a:defRPr/>
            </a:pP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開始年齢は利用区分（非定型・緊急・私的）や</a:t>
            </a:r>
            <a:r>
              <a:rPr lang="ja-JP" altLang="en-US" sz="1400" dirty="0" err="1">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a:t>
            </a:r>
            <a:r>
              <a:rPr lang="ja-JP" altLang="en-US"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私立保育園は実施</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園によって異なります。</a:t>
            </a: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a:p>
            <a:pPr lvl="0">
              <a:lnSpc>
                <a:spcPct val="150000"/>
              </a:lnSpc>
              <a:defRPr/>
            </a:pP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詳しくは市公式</a:t>
            </a:r>
            <a:r>
              <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HP</a:t>
            </a: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を、私立保育園に関しては実施園へご確認ください。</a:t>
            </a: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47" name="正方形/長方形 46"/>
          <p:cNvSpPr/>
          <p:nvPr/>
        </p:nvSpPr>
        <p:spPr>
          <a:xfrm>
            <a:off x="926543" y="10499691"/>
            <a:ext cx="9114490" cy="709425"/>
          </a:xfrm>
          <a:prstGeom prst="rect">
            <a:avLst/>
          </a:prstGeom>
        </p:spPr>
        <p:txBody>
          <a:bodyPr wrap="square">
            <a:spAutoFit/>
          </a:bodyPr>
          <a:lstStyle/>
          <a:p>
            <a:pPr lvl="0">
              <a:lnSpc>
                <a:spcPct val="150000"/>
              </a:lnSpc>
              <a:defRPr/>
            </a:pPr>
            <a:r>
              <a:rPr lang="ja-JP" altLang="en-US" sz="14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 　</a:t>
            </a:r>
            <a:r>
              <a:rPr lang="en-US" altLang="ja-JP" sz="14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※1</a:t>
            </a:r>
            <a:r>
              <a:rPr lang="ja-JP" altLang="en-US"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　</a:t>
            </a:r>
            <a:r>
              <a:rPr lang="ja-JP" altLang="en-US" sz="1400" dirty="0">
                <a:latin typeface="UD デジタル 教科書体 NK-B" panose="02020700000000000000" pitchFamily="18" charset="-128"/>
                <a:ea typeface="UD デジタル 教科書体 NK-B" panose="02020700000000000000" pitchFamily="18" charset="-128"/>
              </a:rPr>
              <a:t>こども若者支援課</a:t>
            </a:r>
            <a:r>
              <a:rPr lang="ja-JP" altLang="en-US" sz="14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、こども（幸齢者）交流センター</a:t>
            </a:r>
            <a:r>
              <a:rPr lang="ja-JP" altLang="en-US"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a:t>
            </a:r>
            <a:r>
              <a:rPr lang="en-US" altLang="ja-JP"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10/1</a:t>
            </a:r>
            <a:r>
              <a:rPr lang="ja-JP" altLang="en-US"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から児童（老人）福祉センターへ名称変更</a:t>
            </a:r>
            <a:r>
              <a:rPr lang="ja-JP" altLang="en-US" sz="14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a:t>
            </a:r>
            <a:r>
              <a:rPr lang="ja-JP" altLang="en-US"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保健センター、こどもステーション</a:t>
            </a:r>
            <a:endParaRPr lang="en-US" altLang="ja-JP" sz="14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33" name="右矢印 32"/>
          <p:cNvSpPr/>
          <p:nvPr/>
        </p:nvSpPr>
        <p:spPr>
          <a:xfrm>
            <a:off x="7595448" y="9684307"/>
            <a:ext cx="649708" cy="557332"/>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37" name="正方形/長方形 36"/>
          <p:cNvSpPr/>
          <p:nvPr/>
        </p:nvSpPr>
        <p:spPr>
          <a:xfrm>
            <a:off x="5706740" y="8592341"/>
            <a:ext cx="3949448" cy="525400"/>
          </a:xfrm>
          <a:prstGeom prst="rect">
            <a:avLst/>
          </a:prstGeom>
          <a:ln>
            <a:noFill/>
            <a:prstDash val="sysDash"/>
          </a:ln>
        </p:spPr>
        <p:txBody>
          <a:bodyPr wrap="square">
            <a:spAutoFit/>
          </a:bodyPr>
          <a:lstStyle/>
          <a:p>
            <a:pPr lvl="0">
              <a:lnSpc>
                <a:spcPts val="1680"/>
              </a:lnSpc>
              <a:defRPr/>
            </a:pPr>
            <a:r>
              <a:rPr lang="en-US" altLang="ja-JP" sz="14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a:t>
            </a:r>
            <a:r>
              <a:rPr lang="ja-JP" altLang="en-US" sz="1400" dirty="0">
                <a:latin typeface="UD デジタル 教科書体 NK-B" panose="02020700000000000000" pitchFamily="18" charset="-128"/>
                <a:ea typeface="UD デジタル 教科書体 NK-B" panose="02020700000000000000" pitchFamily="18" charset="-128"/>
              </a:rPr>
              <a:t>クーポンは交付対象でも、一時的保育を利用で</a:t>
            </a:r>
            <a:endParaRPr lang="en-US" altLang="ja-JP" sz="1400" dirty="0">
              <a:latin typeface="UD デジタル 教科書体 NK-B" panose="02020700000000000000" pitchFamily="18" charset="-128"/>
              <a:ea typeface="UD デジタル 教科書体 NK-B" panose="02020700000000000000" pitchFamily="18" charset="-128"/>
            </a:endParaRPr>
          </a:p>
          <a:p>
            <a:pPr lvl="0">
              <a:lnSpc>
                <a:spcPts val="1680"/>
              </a:lnSpc>
              <a:defRPr/>
            </a:pPr>
            <a:r>
              <a:rPr lang="ja-JP" altLang="en-US" sz="1400" dirty="0">
                <a:latin typeface="UD デジタル 教科書体 NK-B" panose="02020700000000000000" pitchFamily="18" charset="-128"/>
                <a:ea typeface="UD デジタル 教科書体 NK-B" panose="02020700000000000000" pitchFamily="18" charset="-128"/>
              </a:rPr>
              <a:t>　　</a:t>
            </a:r>
            <a:r>
              <a:rPr lang="ja-JP" altLang="en-US" sz="1400" dirty="0" err="1">
                <a:latin typeface="UD デジタル 教科書体 NK-B" panose="02020700000000000000" pitchFamily="18" charset="-128"/>
                <a:ea typeface="UD デジタル 教科書体 NK-B" panose="02020700000000000000" pitchFamily="18" charset="-128"/>
              </a:rPr>
              <a:t>き</a:t>
            </a:r>
            <a:r>
              <a:rPr lang="ja-JP" altLang="en-US" sz="1400" dirty="0">
                <a:latin typeface="UD デジタル 教科書体 NK-B" panose="02020700000000000000" pitchFamily="18" charset="-128"/>
                <a:ea typeface="UD デジタル 教科書体 NK-B" panose="02020700000000000000" pitchFamily="18" charset="-128"/>
              </a:rPr>
              <a:t>ない場合（障がい、アレルギー等）もあります。</a:t>
            </a:r>
            <a:endParaRPr lang="en-US" altLang="ja-JP" sz="14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5" name="大かっこ 4"/>
          <p:cNvSpPr/>
          <p:nvPr/>
        </p:nvSpPr>
        <p:spPr>
          <a:xfrm>
            <a:off x="5714048" y="8592726"/>
            <a:ext cx="3949448" cy="480529"/>
          </a:xfrm>
          <a:prstGeom prst="bracketPair">
            <a:avLst>
              <a:gd name="adj" fmla="val 1349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4" name="正方形/長方形 43"/>
          <p:cNvSpPr/>
          <p:nvPr/>
        </p:nvSpPr>
        <p:spPr>
          <a:xfrm>
            <a:off x="2719358" y="10801652"/>
            <a:ext cx="3056369" cy="386260"/>
          </a:xfrm>
          <a:prstGeom prst="rect">
            <a:avLst/>
          </a:prstGeom>
        </p:spPr>
        <p:txBody>
          <a:bodyPr wrap="square">
            <a:spAutoFit/>
          </a:bodyPr>
          <a:lstStyle/>
          <a:p>
            <a:pPr lvl="0">
              <a:lnSpc>
                <a:spcPct val="150000"/>
              </a:lnSpc>
              <a:defRPr/>
            </a:pPr>
            <a:r>
              <a:rPr lang="ja-JP" altLang="en-US" sz="14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　</a:t>
            </a:r>
            <a:r>
              <a:rPr lang="en-US" altLang="ja-JP" sz="14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※2</a:t>
            </a:r>
            <a:r>
              <a:rPr lang="ja-JP" altLang="en-US" sz="14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　</a:t>
            </a:r>
            <a:r>
              <a:rPr lang="ja-JP" altLang="en-US" sz="1400" dirty="0">
                <a:latin typeface="UD デジタル 教科書体 NK-B" panose="02020700000000000000" pitchFamily="18" charset="-128"/>
                <a:ea typeface="UD デジタル 教科書体 NK-B" panose="02020700000000000000" pitchFamily="18" charset="-128"/>
              </a:rPr>
              <a:t>郵送申請はこども若者支援課</a:t>
            </a:r>
            <a:endParaRPr lang="en-US" altLang="ja-JP" sz="14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p:txBody>
      </p:sp>
      <p:pic>
        <p:nvPicPr>
          <p:cNvPr id="11" name="図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836795" y="13625947"/>
            <a:ext cx="1123360" cy="1123360"/>
          </a:xfrm>
          <a:prstGeom prst="rect">
            <a:avLst/>
          </a:prstGeom>
        </p:spPr>
      </p:pic>
      <p:sp>
        <p:nvSpPr>
          <p:cNvPr id="12" name="テキスト ボックス 11"/>
          <p:cNvSpPr txBox="1"/>
          <p:nvPr/>
        </p:nvSpPr>
        <p:spPr>
          <a:xfrm>
            <a:off x="2501403" y="13694923"/>
            <a:ext cx="1798027" cy="307777"/>
          </a:xfrm>
          <a:prstGeom prst="rect">
            <a:avLst/>
          </a:prstGeom>
          <a:noFill/>
        </p:spPr>
        <p:txBody>
          <a:bodyPr wrap="square" rtlCol="0">
            <a:spAutoFit/>
          </a:bodyPr>
          <a:lstStyle/>
          <a:p>
            <a:r>
              <a:rPr lang="zh-TW" altLang="en-US" sz="1400" b="1" dirty="0">
                <a:latin typeface="UD デジタル 教科書体 NK-R" panose="02020400000000000000" pitchFamily="18" charset="-128"/>
                <a:ea typeface="UD デジタル 教科書体 NK-R" panose="02020400000000000000" pitchFamily="18" charset="-128"/>
              </a:rPr>
              <a:t>一時的保育</a:t>
            </a:r>
            <a:r>
              <a:rPr lang="ja-JP" altLang="en-US" sz="1400" b="1" dirty="0">
                <a:latin typeface="UD デジタル 教科書体 NK-R" panose="02020400000000000000" pitchFamily="18" charset="-128"/>
                <a:ea typeface="UD デジタル 教科書体 NK-R" panose="02020400000000000000" pitchFamily="18" charset="-128"/>
              </a:rPr>
              <a:t>について</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48" name="テキスト ボックス 47"/>
          <p:cNvSpPr txBox="1"/>
          <p:nvPr/>
        </p:nvSpPr>
        <p:spPr>
          <a:xfrm>
            <a:off x="6379187" y="13694923"/>
            <a:ext cx="1457608" cy="307777"/>
          </a:xfrm>
          <a:prstGeom prst="rect">
            <a:avLst/>
          </a:prstGeom>
          <a:noFill/>
        </p:spPr>
        <p:txBody>
          <a:bodyPr wrap="square" rtlCol="0">
            <a:spAutoFit/>
          </a:bodyPr>
          <a:lstStyle/>
          <a:p>
            <a:r>
              <a:rPr lang="ja-JP" altLang="en-US" sz="1400" b="1" dirty="0">
                <a:latin typeface="UD デジタル 教科書体 NK-R" panose="02020400000000000000" pitchFamily="18" charset="-128"/>
                <a:ea typeface="UD デジタル 教科書体 NK-R" panose="02020400000000000000" pitchFamily="18" charset="-128"/>
              </a:rPr>
              <a:t>クーポンについて</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pic>
        <p:nvPicPr>
          <p:cNvPr id="3" name="図 2">
            <a:extLst>
              <a:ext uri="{FF2B5EF4-FFF2-40B4-BE49-F238E27FC236}">
                <a16:creationId xmlns:a16="http://schemas.microsoft.com/office/drawing/2014/main" id="{B58F299F-7356-D9EA-05B6-C59E9DFAD05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12835" y="13709248"/>
            <a:ext cx="1049644" cy="1049644"/>
          </a:xfrm>
          <a:prstGeom prst="rect">
            <a:avLst/>
          </a:prstGeom>
        </p:spPr>
      </p:pic>
    </p:spTree>
    <p:extLst>
      <p:ext uri="{BB962C8B-B14F-4D97-AF65-F5344CB8AC3E}">
        <p14:creationId xmlns:p14="http://schemas.microsoft.com/office/powerpoint/2010/main" val="2878425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80" y="11471356"/>
            <a:ext cx="5432661" cy="3617513"/>
          </a:xfrm>
          <a:prstGeom prst="rect">
            <a:avLst/>
          </a:prstGeom>
        </p:spPr>
      </p:pic>
      <p:pic>
        <p:nvPicPr>
          <p:cNvPr id="46" name="図 4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7344" y="11344384"/>
            <a:ext cx="5432661" cy="3617513"/>
          </a:xfrm>
          <a:prstGeom prst="rect">
            <a:avLst/>
          </a:prstGeom>
        </p:spPr>
      </p:pic>
      <p:pic>
        <p:nvPicPr>
          <p:cNvPr id="44" name="図 4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5159" y="-16691"/>
            <a:ext cx="5197747" cy="2177353"/>
          </a:xfrm>
          <a:prstGeom prst="rect">
            <a:avLst/>
          </a:prstGeom>
        </p:spPr>
      </p:pic>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822" y="101500"/>
            <a:ext cx="5197747" cy="2177353"/>
          </a:xfrm>
          <a:prstGeom prst="rect">
            <a:avLst/>
          </a:prstGeom>
        </p:spPr>
      </p:pic>
      <p:sp>
        <p:nvSpPr>
          <p:cNvPr id="18" name="正方形/長方形 17"/>
          <p:cNvSpPr/>
          <p:nvPr/>
        </p:nvSpPr>
        <p:spPr>
          <a:xfrm>
            <a:off x="649749" y="6286108"/>
            <a:ext cx="4802592" cy="646331"/>
          </a:xfrm>
          <a:prstGeom prst="rect">
            <a:avLst/>
          </a:prstGeom>
        </p:spPr>
        <p:txBody>
          <a:bodyPr wrap="square">
            <a:spAutoFit/>
          </a:bodyPr>
          <a:lstStyle/>
          <a:p>
            <a:pPr marL="0" marR="0" lvl="0" indent="0" algn="l" defTabSz="1205088"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ja-JP" altLang="en-US" b="0" i="0" u="none" strike="noStrike" kern="1200" cap="none" spc="0" normalizeH="0" baseline="0" noProof="0" dirty="0">
                <a:ln>
                  <a:noFill/>
                </a:ln>
                <a:solidFill>
                  <a:srgbClr val="FF3399"/>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a:t>
            </a:r>
            <a:r>
              <a:rPr kumimoji="1" lang="ja-JP" altLang="en-US"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一時的保育事前登録の流れ</a:t>
            </a:r>
            <a:endParaRPr kumimoji="1" lang="en-US" altLang="ja-JP"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7" name="テキスト ボックス 6"/>
          <p:cNvSpPr txBox="1"/>
          <p:nvPr/>
        </p:nvSpPr>
        <p:spPr>
          <a:xfrm>
            <a:off x="1281619" y="597465"/>
            <a:ext cx="8071450" cy="1569660"/>
          </a:xfrm>
          <a:prstGeom prst="rect">
            <a:avLst/>
          </a:prstGeom>
          <a:noFill/>
          <a:effectLst>
            <a:softEdge rad="63500"/>
          </a:effectLst>
        </p:spPr>
        <p:txBody>
          <a:bodyPr wrap="square" rtlCol="0">
            <a:spAutoFit/>
          </a:bodyPr>
          <a:lstStyle/>
          <a:p>
            <a:pPr lvl="0" algn="ctr">
              <a:defRPr/>
            </a:pPr>
            <a:r>
              <a:rPr lang="ja-JP" altLang="en-US" sz="4800" b="1" dirty="0">
                <a:ln w="22225">
                  <a:noFill/>
                  <a:prstDash val="solid"/>
                </a:ln>
                <a:solidFill>
                  <a:srgbClr val="FF3399"/>
                </a:solidFill>
                <a:effectLst>
                  <a:glow rad="101600">
                    <a:schemeClr val="bg1"/>
                  </a:glow>
                  <a:outerShdw blurRad="50800" dist="38100" dir="2700000" algn="tl" rotWithShape="0">
                    <a:prstClr val="black">
                      <a:alpha val="40000"/>
                    </a:prstClr>
                  </a:outerShdw>
                </a:effectLst>
                <a:latin typeface="UD デジタル 教科書体 NK-B" panose="02020700000000000000" pitchFamily="18" charset="-128"/>
                <a:ea typeface="UD デジタル 教科書体 NK-B" panose="02020700000000000000" pitchFamily="18" charset="-128"/>
              </a:rPr>
              <a:t>家庭で子育て応援クーポンの</a:t>
            </a:r>
            <a:endParaRPr lang="en-US" altLang="ja-JP" sz="4800" b="1" dirty="0">
              <a:ln w="22225">
                <a:noFill/>
                <a:prstDash val="solid"/>
              </a:ln>
              <a:solidFill>
                <a:srgbClr val="FF3399"/>
              </a:solidFill>
              <a:effectLst>
                <a:glow rad="101600">
                  <a:schemeClr val="bg1"/>
                </a:glow>
                <a:outerShdw blurRad="50800" dist="38100" dir="2700000" algn="tl" rotWithShape="0">
                  <a:prstClr val="black">
                    <a:alpha val="40000"/>
                  </a:prstClr>
                </a:outerShdw>
              </a:effectLst>
              <a:latin typeface="UD デジタル 教科書体 NK-B" panose="02020700000000000000" pitchFamily="18" charset="-128"/>
              <a:ea typeface="UD デジタル 教科書体 NK-B" panose="02020700000000000000" pitchFamily="18" charset="-128"/>
            </a:endParaRPr>
          </a:p>
          <a:p>
            <a:pPr lvl="0" algn="ctr">
              <a:defRPr/>
            </a:pPr>
            <a:r>
              <a:rPr lang="ja-JP" altLang="en-US" sz="4800" b="1" dirty="0">
                <a:ln w="22225">
                  <a:noFill/>
                  <a:prstDash val="solid"/>
                </a:ln>
                <a:solidFill>
                  <a:srgbClr val="FF3399"/>
                </a:solidFill>
                <a:effectLst>
                  <a:glow rad="101600">
                    <a:schemeClr val="bg1"/>
                  </a:glow>
                  <a:outerShdw blurRad="50800" dist="38100" dir="2700000" algn="tl" rotWithShape="0">
                    <a:prstClr val="black">
                      <a:alpha val="40000"/>
                    </a:prstClr>
                  </a:outerShdw>
                </a:effectLst>
                <a:latin typeface="UD デジタル 教科書体 NK-B" panose="02020700000000000000" pitchFamily="18" charset="-128"/>
                <a:ea typeface="UD デジタル 教科書体 NK-B" panose="02020700000000000000" pitchFamily="18" charset="-128"/>
              </a:rPr>
              <a:t>利用方法について</a:t>
            </a:r>
          </a:p>
        </p:txBody>
      </p:sp>
      <p:sp>
        <p:nvSpPr>
          <p:cNvPr id="57" name="正方形/長方形 56"/>
          <p:cNvSpPr/>
          <p:nvPr/>
        </p:nvSpPr>
        <p:spPr>
          <a:xfrm>
            <a:off x="649749" y="2368112"/>
            <a:ext cx="3642481" cy="646331"/>
          </a:xfrm>
          <a:prstGeom prst="rect">
            <a:avLst/>
          </a:prstGeom>
        </p:spPr>
        <p:txBody>
          <a:bodyPr wrap="square">
            <a:spAutoFit/>
          </a:bodyPr>
          <a:lstStyle/>
          <a:p>
            <a:pPr marL="0" marR="0" lvl="0" indent="0" algn="l" defTabSz="1205088"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ja-JP" altLang="en-US" b="0" i="0" u="none" strike="noStrike" kern="1200" cap="none" spc="0" normalizeH="0" baseline="0" noProof="0" dirty="0">
                <a:ln>
                  <a:noFill/>
                </a:ln>
                <a:solidFill>
                  <a:srgbClr val="FF3399"/>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a:t>
            </a:r>
            <a:r>
              <a:rPr kumimoji="1" lang="ja-JP" altLang="en-US"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利用できる保育園</a:t>
            </a:r>
            <a:endParaRPr kumimoji="1" lang="en-US" altLang="ja-JP"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2" name="正方形/長方形 1"/>
          <p:cNvSpPr/>
          <p:nvPr/>
        </p:nvSpPr>
        <p:spPr>
          <a:xfrm>
            <a:off x="-3045906" y="718761"/>
            <a:ext cx="2878596" cy="1668569"/>
          </a:xfrm>
          <a:prstGeom prst="rect">
            <a:avLst/>
          </a:prstGeom>
          <a:solidFill>
            <a:srgbClr val="FFFF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クーポンと一緒に</a:t>
            </a:r>
            <a:endParaRPr kumimoji="1" lang="en-US" altLang="ja-JP"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渡す</a:t>
            </a: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利用</a:t>
            </a: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案内（案）</a:t>
            </a:r>
          </a:p>
        </p:txBody>
      </p:sp>
      <p:sp>
        <p:nvSpPr>
          <p:cNvPr id="52" name="正方形/長方形 51"/>
          <p:cNvSpPr/>
          <p:nvPr/>
        </p:nvSpPr>
        <p:spPr>
          <a:xfrm>
            <a:off x="4723244" y="72430"/>
            <a:ext cx="1865986" cy="646331"/>
          </a:xfrm>
          <a:prstGeom prst="rect">
            <a:avLst/>
          </a:prstGeom>
        </p:spPr>
        <p:txBody>
          <a:bodyPr wrap="square">
            <a:spAutoFit/>
          </a:bodyPr>
          <a:lstStyle/>
          <a:p>
            <a:pPr marL="0" marR="0" lvl="0" indent="0" algn="l" defTabSz="1205088"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ja-JP" altLang="en-US"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大府市</a:t>
            </a:r>
            <a:endParaRPr kumimoji="1" lang="en-US" altLang="ja-JP"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grpSp>
        <p:nvGrpSpPr>
          <p:cNvPr id="32" name="グループ化 31"/>
          <p:cNvGrpSpPr/>
          <p:nvPr/>
        </p:nvGrpSpPr>
        <p:grpSpPr>
          <a:xfrm>
            <a:off x="978253" y="13605433"/>
            <a:ext cx="9273785" cy="1322751"/>
            <a:chOff x="978253" y="13290088"/>
            <a:chExt cx="9273785" cy="1322751"/>
          </a:xfrm>
        </p:grpSpPr>
        <p:sp>
          <p:nvSpPr>
            <p:cNvPr id="35" name="角丸四角形吹き出し 34"/>
            <p:cNvSpPr/>
            <p:nvPr/>
          </p:nvSpPr>
          <p:spPr>
            <a:xfrm>
              <a:off x="978253" y="13326757"/>
              <a:ext cx="3457250" cy="483932"/>
            </a:xfrm>
            <a:prstGeom prst="wedgeRoundRectCallout">
              <a:avLst>
                <a:gd name="adj1" fmla="val 62651"/>
                <a:gd name="adj2" fmla="val 39331"/>
                <a:gd name="adj3" fmla="val 16667"/>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latin typeface="UD デジタル 教科書体 NK-B" panose="02020700000000000000" pitchFamily="18" charset="-128"/>
                  <a:ea typeface="UD デジタル 教科書体 NK-B" panose="02020700000000000000" pitchFamily="18" charset="-128"/>
                </a:rPr>
                <a:t>クーポンに関するお問合せ先</a:t>
              </a:r>
              <a:endParaRPr kumimoji="1" lang="ja-JP" altLang="en-US" sz="1800" b="1" dirty="0">
                <a:latin typeface="UD デジタル 教科書体 NK-B" panose="02020700000000000000" pitchFamily="18" charset="-128"/>
                <a:ea typeface="UD デジタル 教科書体 NK-B" panose="02020700000000000000" pitchFamily="18" charset="-128"/>
              </a:endParaRPr>
            </a:p>
          </p:txBody>
        </p:sp>
        <p:sp>
          <p:nvSpPr>
            <p:cNvPr id="53" name="テキスト ボックス 52"/>
            <p:cNvSpPr txBox="1"/>
            <p:nvPr/>
          </p:nvSpPr>
          <p:spPr>
            <a:xfrm>
              <a:off x="1014912" y="13874175"/>
              <a:ext cx="4346567" cy="738664"/>
            </a:xfrm>
            <a:prstGeom prst="rect">
              <a:avLst/>
            </a:prstGeom>
            <a:noFill/>
          </p:spPr>
          <p:txBody>
            <a:bodyPr wrap="square" rtlCol="0">
              <a:spAutoFit/>
            </a:bodyPr>
            <a:lstStyle/>
            <a:p>
              <a:pPr marL="0" marR="0" lvl="0" indent="0" algn="l" defTabSz="1205088" rtl="0" eaLnBrk="1" fontAlgn="auto" latinLnBrk="0" hangingPunct="1">
                <a:lnSpc>
                  <a:spcPct val="100000"/>
                </a:lnSpc>
                <a:spcBef>
                  <a:spcPts val="0"/>
                </a:spcBef>
                <a:spcAft>
                  <a:spcPts val="0"/>
                </a:spcAft>
                <a:buClrTx/>
                <a:buSzTx/>
                <a:buFontTx/>
                <a:buNone/>
                <a:tabLst/>
                <a:defRPr/>
              </a:pPr>
              <a:r>
                <a:rPr lang="ja-JP" altLang="en-US" sz="1800" dirty="0">
                  <a:ln w="0"/>
                  <a:effectLst>
                    <a:outerShdw blurRad="38100" dist="19050" dir="2700000" algn="tl" rotWithShape="0">
                      <a:prstClr val="black">
                        <a:alpha val="40000"/>
                      </a:prstClr>
                    </a:outerShdw>
                  </a:effectLst>
                  <a:latin typeface="UD デジタル 教科書体 NK-B" panose="02020700000000000000" pitchFamily="18" charset="-128"/>
                  <a:ea typeface="UD デジタル 教科書体 NK-B" panose="02020700000000000000" pitchFamily="18" charset="-128"/>
                </a:rPr>
                <a:t>こども若者支援課</a:t>
              </a:r>
              <a:endParaRPr lang="en-US" altLang="ja-JP" sz="1800" dirty="0">
                <a:ln w="0"/>
                <a:effectLst>
                  <a:outerShdw blurRad="38100" dist="19050" dir="2700000" algn="tl" rotWithShape="0">
                    <a:prstClr val="black">
                      <a:alpha val="40000"/>
                    </a:prstClr>
                  </a:outerShdw>
                </a:effectLst>
                <a:latin typeface="UD デジタル 教科書体 NK-B" panose="02020700000000000000" pitchFamily="18" charset="-128"/>
                <a:ea typeface="UD デジタル 教科書体 NK-B" panose="02020700000000000000" pitchFamily="18" charset="-128"/>
              </a:endParaRPr>
            </a:p>
            <a:p>
              <a:pPr marL="0" marR="0" lvl="0" indent="0" algn="l" defTabSz="1205088"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w="0"/>
                  <a:effectLst>
                    <a:outerShdw blurRad="38100" dist="19050" dir="2700000" algn="tl" rotWithShape="0">
                      <a:prstClr val="black">
                        <a:alpha val="40000"/>
                      </a:prstClr>
                    </a:outerShdw>
                  </a:effectLst>
                  <a:uLnTx/>
                  <a:uFillTx/>
                  <a:latin typeface="UD デジタル 教科書体 NK-B" panose="02020700000000000000" pitchFamily="18" charset="-128"/>
                  <a:ea typeface="UD デジタル 教科書体 NK-B" panose="02020700000000000000" pitchFamily="18" charset="-128"/>
                </a:rPr>
                <a:t>TEL</a:t>
              </a:r>
              <a:r>
                <a:rPr lang="ja-JP" altLang="en-US" sz="1800" dirty="0">
                  <a:ln w="0"/>
                  <a:effectLst>
                    <a:outerShdw blurRad="38100" dist="19050" dir="2700000" algn="tl" rotWithShape="0">
                      <a:prstClr val="black">
                        <a:alpha val="40000"/>
                      </a:prstClr>
                    </a:outerShdw>
                  </a:effectLst>
                  <a:latin typeface="UD デジタル 教科書体 NK-B" panose="02020700000000000000" pitchFamily="18" charset="-128"/>
                  <a:ea typeface="UD デジタル 教科書体 NK-B" panose="02020700000000000000" pitchFamily="18" charset="-128"/>
                </a:rPr>
                <a:t> </a:t>
              </a:r>
              <a:r>
                <a:rPr kumimoji="1" lang="en-US" altLang="ja-JP" sz="1800" b="0" i="0" u="none" strike="noStrike" kern="1200" cap="none" spc="0" normalizeH="0" baseline="0" noProof="0" dirty="0">
                  <a:ln w="0"/>
                  <a:effectLst>
                    <a:outerShdw blurRad="38100" dist="19050" dir="2700000" algn="tl" rotWithShape="0">
                      <a:prstClr val="black">
                        <a:alpha val="40000"/>
                      </a:prstClr>
                    </a:outerShdw>
                  </a:effectLst>
                  <a:uLnTx/>
                  <a:uFillTx/>
                  <a:latin typeface="UD デジタル 教科書体 NK-B" panose="02020700000000000000" pitchFamily="18" charset="-128"/>
                  <a:ea typeface="UD デジタル 教科書体 NK-B" panose="02020700000000000000" pitchFamily="18" charset="-128"/>
                </a:rPr>
                <a:t>0562-45-6229</a:t>
              </a:r>
              <a:r>
                <a:rPr kumimoji="1" lang="ja-JP" altLang="en-US" sz="1800" b="0" i="0" u="none" strike="noStrike" kern="1200" cap="none" spc="0" normalizeH="0" baseline="0" noProof="0" dirty="0">
                  <a:ln w="0"/>
                  <a:effectLst>
                    <a:outerShdw blurRad="38100" dist="19050" dir="2700000" algn="tl" rotWithShape="0">
                      <a:prstClr val="black">
                        <a:alpha val="40000"/>
                      </a:prstClr>
                    </a:outerShdw>
                  </a:effectLst>
                  <a:uLnTx/>
                  <a:uFillTx/>
                  <a:latin typeface="UD デジタル 教科書体 NK-B" panose="02020700000000000000" pitchFamily="18" charset="-128"/>
                  <a:ea typeface="UD デジタル 教科書体 NK-B" panose="02020700000000000000" pitchFamily="18" charset="-128"/>
                </a:rPr>
                <a:t>（直通</a:t>
              </a:r>
              <a:r>
                <a:rPr kumimoji="1" lang="ja-JP" altLang="en-US" b="0" i="0" u="none" strike="noStrike" kern="1200" cap="none" spc="0" normalizeH="0" baseline="0" noProof="0" dirty="0">
                  <a:ln w="0"/>
                  <a:effectLst>
                    <a:outerShdw blurRad="38100" dist="19050" dir="2700000" algn="tl" rotWithShape="0">
                      <a:prstClr val="black">
                        <a:alpha val="40000"/>
                      </a:prstClr>
                    </a:outerShdw>
                  </a:effectLst>
                  <a:uLnTx/>
                  <a:uFillTx/>
                  <a:latin typeface="UD デジタル 教科書体 NK-B" panose="02020700000000000000" pitchFamily="18" charset="-128"/>
                  <a:ea typeface="UD デジタル 教科書体 NK-B" panose="02020700000000000000" pitchFamily="18" charset="-128"/>
                </a:rPr>
                <a:t>）</a:t>
              </a:r>
              <a:endParaRPr kumimoji="1" lang="ja-JP" altLang="en-US" b="0" i="0" u="none" strike="noStrike" kern="1200" cap="none" spc="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endParaRPr>
            </a:p>
          </p:txBody>
        </p:sp>
        <p:sp>
          <p:nvSpPr>
            <p:cNvPr id="55" name="角丸四角形吹き出し 54"/>
            <p:cNvSpPr/>
            <p:nvPr/>
          </p:nvSpPr>
          <p:spPr>
            <a:xfrm>
              <a:off x="6306098" y="13290088"/>
              <a:ext cx="3577106" cy="497277"/>
            </a:xfrm>
            <a:prstGeom prst="wedgeRoundRectCallout">
              <a:avLst>
                <a:gd name="adj1" fmla="val -57670"/>
                <a:gd name="adj2" fmla="val 44196"/>
                <a:gd name="adj3" fmla="val 16667"/>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latin typeface="UD デジタル 教科書体 NK-B" panose="02020700000000000000" pitchFamily="18" charset="-128"/>
                  <a:ea typeface="UD デジタル 教科書体 NK-B" panose="02020700000000000000" pitchFamily="18" charset="-128"/>
                </a:rPr>
                <a:t>一時的保育に関するお問合せ先</a:t>
              </a:r>
              <a:endParaRPr kumimoji="1" lang="ja-JP" altLang="en-US" sz="1800" b="1" dirty="0">
                <a:latin typeface="UD デジタル 教科書体 NK-B" panose="02020700000000000000" pitchFamily="18" charset="-128"/>
                <a:ea typeface="UD デジタル 教科書体 NK-B" panose="02020700000000000000" pitchFamily="18" charset="-128"/>
              </a:endParaRPr>
            </a:p>
          </p:txBody>
        </p:sp>
        <p:sp>
          <p:nvSpPr>
            <p:cNvPr id="56" name="テキスト ボックス 55"/>
            <p:cNvSpPr txBox="1"/>
            <p:nvPr/>
          </p:nvSpPr>
          <p:spPr>
            <a:xfrm>
              <a:off x="6375283" y="13874175"/>
              <a:ext cx="3876755" cy="738664"/>
            </a:xfrm>
            <a:prstGeom prst="rect">
              <a:avLst/>
            </a:prstGeom>
            <a:noFill/>
          </p:spPr>
          <p:txBody>
            <a:bodyPr wrap="square" rtlCol="0">
              <a:spAutoFit/>
            </a:bodyPr>
            <a:lstStyle/>
            <a:p>
              <a:pPr marL="0" marR="0" lvl="0" indent="0" algn="l" defTabSz="1205088" rtl="0" eaLnBrk="1" fontAlgn="auto" latinLnBrk="0" hangingPunct="1">
                <a:lnSpc>
                  <a:spcPct val="100000"/>
                </a:lnSpc>
                <a:spcBef>
                  <a:spcPts val="0"/>
                </a:spcBef>
                <a:spcAft>
                  <a:spcPts val="0"/>
                </a:spcAft>
                <a:buClrTx/>
                <a:buSzTx/>
                <a:buFontTx/>
                <a:buNone/>
                <a:tabLst/>
                <a:defRPr/>
              </a:pPr>
              <a:r>
                <a:rPr lang="ja-JP" altLang="en-US" sz="1800" dirty="0">
                  <a:ln w="0"/>
                  <a:effectLst>
                    <a:outerShdw blurRad="38100" dist="19050" dir="2700000" algn="tl" rotWithShape="0">
                      <a:prstClr val="black">
                        <a:alpha val="40000"/>
                      </a:prstClr>
                    </a:outerShdw>
                  </a:effectLst>
                  <a:latin typeface="UD デジタル 教科書体 NK-B" panose="02020700000000000000" pitchFamily="18" charset="-128"/>
                  <a:ea typeface="UD デジタル 教科書体 NK-B" panose="02020700000000000000" pitchFamily="18" charset="-128"/>
                </a:rPr>
                <a:t>幼児教育保育課　</a:t>
              </a:r>
              <a:endParaRPr lang="en-US" altLang="ja-JP" sz="1800" dirty="0">
                <a:ln w="0"/>
                <a:effectLst>
                  <a:outerShdw blurRad="38100" dist="19050" dir="2700000" algn="tl" rotWithShape="0">
                    <a:prstClr val="black">
                      <a:alpha val="40000"/>
                    </a:prstClr>
                  </a:outerShdw>
                </a:effectLst>
                <a:latin typeface="UD デジタル 教科書体 NK-B" panose="02020700000000000000" pitchFamily="18" charset="-128"/>
                <a:ea typeface="UD デジタル 教科書体 NK-B" panose="02020700000000000000" pitchFamily="18" charset="-128"/>
              </a:endParaRPr>
            </a:p>
            <a:p>
              <a:pPr marL="0" marR="0" lvl="0" indent="0" algn="l" defTabSz="1205088"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w="0"/>
                  <a:effectLst>
                    <a:outerShdw blurRad="38100" dist="19050" dir="2700000" algn="tl" rotWithShape="0">
                      <a:prstClr val="black">
                        <a:alpha val="40000"/>
                      </a:prstClr>
                    </a:outerShdw>
                  </a:effectLst>
                  <a:uLnTx/>
                  <a:uFillTx/>
                  <a:latin typeface="UD デジタル 教科書体 NK-B" panose="02020700000000000000" pitchFamily="18" charset="-128"/>
                  <a:ea typeface="UD デジタル 教科書体 NK-B" panose="02020700000000000000" pitchFamily="18" charset="-128"/>
                </a:rPr>
                <a:t>TEL</a:t>
              </a:r>
              <a:r>
                <a:rPr lang="ja-JP" altLang="en-US" sz="1800" dirty="0">
                  <a:ln w="0"/>
                  <a:effectLst>
                    <a:outerShdw blurRad="38100" dist="19050" dir="2700000" algn="tl" rotWithShape="0">
                      <a:prstClr val="black">
                        <a:alpha val="40000"/>
                      </a:prstClr>
                    </a:outerShdw>
                  </a:effectLst>
                  <a:latin typeface="UD デジタル 教科書体 NK-B" panose="02020700000000000000" pitchFamily="18" charset="-128"/>
                  <a:ea typeface="UD デジタル 教科書体 NK-B" panose="02020700000000000000" pitchFamily="18" charset="-128"/>
                </a:rPr>
                <a:t> </a:t>
              </a:r>
              <a:r>
                <a:rPr kumimoji="1" lang="en-US" altLang="ja-JP" sz="1800" b="0" i="0" u="none" strike="noStrike" kern="1200" cap="none" spc="0" normalizeH="0" baseline="0" noProof="0" dirty="0">
                  <a:ln w="0"/>
                  <a:effectLst>
                    <a:outerShdw blurRad="38100" dist="19050" dir="2700000" algn="tl" rotWithShape="0">
                      <a:prstClr val="black">
                        <a:alpha val="40000"/>
                      </a:prstClr>
                    </a:outerShdw>
                  </a:effectLst>
                  <a:uLnTx/>
                  <a:uFillTx/>
                  <a:latin typeface="UD デジタル 教科書体 NK-B" panose="02020700000000000000" pitchFamily="18" charset="-128"/>
                  <a:ea typeface="UD デジタル 教科書体 NK-B" panose="02020700000000000000" pitchFamily="18" charset="-128"/>
                </a:rPr>
                <a:t>0562-85-3895</a:t>
              </a:r>
              <a:r>
                <a:rPr kumimoji="1" lang="ja-JP" altLang="en-US" sz="1800" b="0" i="0" u="none" strike="noStrike" kern="1200" cap="none" spc="0" normalizeH="0" baseline="0" noProof="0" dirty="0">
                  <a:ln w="0"/>
                  <a:effectLst>
                    <a:outerShdw blurRad="38100" dist="19050" dir="2700000" algn="tl" rotWithShape="0">
                      <a:prstClr val="black">
                        <a:alpha val="40000"/>
                      </a:prstClr>
                    </a:outerShdw>
                  </a:effectLst>
                  <a:uLnTx/>
                  <a:uFillTx/>
                  <a:latin typeface="UD デジタル 教科書体 NK-B" panose="02020700000000000000" pitchFamily="18" charset="-128"/>
                  <a:ea typeface="UD デジタル 教科書体 NK-B" panose="02020700000000000000" pitchFamily="18" charset="-128"/>
                </a:rPr>
                <a:t>（直通</a:t>
              </a:r>
              <a:r>
                <a:rPr kumimoji="1" lang="ja-JP" altLang="en-US" b="0" i="0" u="none" strike="noStrike" kern="1200" cap="none" spc="0" normalizeH="0" baseline="0" noProof="0" dirty="0">
                  <a:ln w="0"/>
                  <a:effectLst>
                    <a:outerShdw blurRad="38100" dist="19050" dir="2700000" algn="tl" rotWithShape="0">
                      <a:prstClr val="black">
                        <a:alpha val="40000"/>
                      </a:prstClr>
                    </a:outerShdw>
                  </a:effectLst>
                  <a:uLnTx/>
                  <a:uFillTx/>
                  <a:latin typeface="UD デジタル 教科書体 NK-B" panose="02020700000000000000" pitchFamily="18" charset="-128"/>
                  <a:ea typeface="UD デジタル 教科書体 NK-B" panose="02020700000000000000" pitchFamily="18" charset="-128"/>
                </a:rPr>
                <a:t>）</a:t>
              </a:r>
              <a:endParaRPr kumimoji="1" lang="ja-JP" altLang="en-US" b="0" i="0" u="none" strike="noStrike" kern="1200" cap="none" spc="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endParaRPr>
            </a:p>
          </p:txBody>
        </p:sp>
      </p:grpSp>
      <p:pic>
        <p:nvPicPr>
          <p:cNvPr id="59" name="図 58" descr="\\filesv01\子育て支援課\H30\230 子育て支援センター事業\010 子育て支援\子育てガイドブック\H31ガイドブック\301214  松栄印刷へメール送付\おぶちゃん\11 obutyann2_ok.jpg"/>
          <p:cNvPicPr/>
          <p:nvPr/>
        </p:nvPicPr>
        <p:blipFill>
          <a:blip r:embed="rId4" cstate="print">
            <a:extLst>
              <a:ext uri="{BEBA8EAE-BF5A-486C-A8C5-ECC9F3942E4B}">
                <a14:imgProps xmlns:a14="http://schemas.microsoft.com/office/drawing/2010/main">
                  <a14:imgLayer r:embed="rId5">
                    <a14:imgEffect>
                      <a14:backgroundRemoval t="0" b="100000" l="0" r="100000">
                        <a14:foregroundMark x1="65854" y1="33904" x2="65854" y2="33904"/>
                        <a14:foregroundMark x1="49187" y1="34932" x2="49187" y2="34932"/>
                        <a14:foregroundMark x1="47967" y1="32534" x2="47967" y2="32534"/>
                        <a14:foregroundMark x1="75203" y1="28082" x2="75203" y2="28082"/>
                        <a14:foregroundMark x1="36179" y1="38699" x2="36179" y2="38699"/>
                        <a14:foregroundMark x1="34146" y1="33562" x2="34146" y2="33562"/>
                        <a14:foregroundMark x1="35772" y1="28425" x2="35772" y2="28425"/>
                        <a14:foregroundMark x1="42276" y1="25685" x2="42276" y2="25685"/>
                        <a14:foregroundMark x1="48780" y1="26027" x2="48780" y2="26027"/>
                        <a14:foregroundMark x1="36585" y1="23288" x2="36585" y2="23288"/>
                        <a14:foregroundMark x1="37805" y1="19863" x2="37805" y2="19863"/>
                        <a14:foregroundMark x1="43496" y1="15411" x2="43496" y2="15411"/>
                        <a14:foregroundMark x1="44715" y1="11986" x2="44715" y2="11986"/>
                        <a14:foregroundMark x1="41463" y1="10959" x2="41463" y2="10959"/>
                        <a14:foregroundMark x1="36179" y1="13699" x2="36179" y2="13699"/>
                        <a14:foregroundMark x1="28455" y1="16438" x2="28455" y2="16438"/>
                        <a14:foregroundMark x1="25203" y1="11301" x2="25203" y2="11301"/>
                        <a14:foregroundMark x1="27642" y1="11644" x2="27642" y2="11644"/>
                        <a14:foregroundMark x1="28455" y1="10959" x2="28455" y2="10959"/>
                        <a14:foregroundMark x1="28862" y1="9247" x2="28862" y2="9247"/>
                        <a14:foregroundMark x1="26829" y1="6849" x2="26829" y2="6849"/>
                        <a14:foregroundMark x1="22358" y1="4452" x2="22358" y2="4452"/>
                        <a14:foregroundMark x1="20732" y1="4110" x2="20732" y2="4110"/>
                        <a14:foregroundMark x1="16260" y1="5137" x2="16260" y2="5137"/>
                        <a14:foregroundMark x1="16667" y1="8562" x2="16667" y2="8562"/>
                        <a14:foregroundMark x1="15854" y1="10616" x2="15854" y2="10616"/>
                        <a14:foregroundMark x1="16260" y1="13699" x2="16260" y2="13699"/>
                        <a14:foregroundMark x1="17886" y1="14726" x2="17886" y2="14726"/>
                        <a14:foregroundMark x1="17480" y1="16096" x2="18699" y2="17808"/>
                        <a14:foregroundMark x1="20325" y1="22945" x2="20325" y2="22945"/>
                        <a14:foregroundMark x1="15854" y1="22260" x2="15854" y2="22260"/>
                        <a14:foregroundMark x1="11789" y1="22260" x2="11789" y2="22260"/>
                        <a14:foregroundMark x1="9350" y1="23288" x2="9350" y2="23288"/>
                        <a14:foregroundMark x1="7317" y1="24658" x2="4878" y2="24658"/>
                        <a14:foregroundMark x1="1626" y1="27397" x2="1626" y2="27397"/>
                        <a14:foregroundMark x1="3659" y1="30822" x2="3659" y2="30822"/>
                        <a14:foregroundMark x1="7317" y1="31507" x2="7317" y2="31507"/>
                        <a14:foregroundMark x1="11789" y1="32192" x2="11789" y2="32192"/>
                        <a14:foregroundMark x1="15041" y1="32534" x2="15041" y2="32534"/>
                        <a14:foregroundMark x1="17480" y1="31849" x2="17480" y2="31849"/>
                        <a14:foregroundMark x1="14228" y1="34932" x2="14228" y2="34932"/>
                        <a14:foregroundMark x1="12602" y1="39384" x2="12602" y2="39384"/>
                        <a14:foregroundMark x1="16667" y1="41096" x2="16667" y2="41096"/>
                        <a14:foregroundMark x1="18293" y1="39041" x2="18293" y2="39041"/>
                        <a14:foregroundMark x1="21951" y1="38014" x2="21951" y2="38014"/>
                        <a14:foregroundMark x1="24390" y1="36301" x2="24390" y2="36301"/>
                        <a14:foregroundMark x1="26829" y1="34589" x2="26829" y2="34589"/>
                        <a14:foregroundMark x1="28455" y1="31849" x2="28455" y2="31849"/>
                        <a14:foregroundMark x1="22764" y1="30822" x2="22764" y2="30822"/>
                        <a14:foregroundMark x1="20732" y1="33904" x2="20732" y2="33904"/>
                        <a14:foregroundMark x1="15447" y1="28767" x2="15447" y2="28767"/>
                        <a14:foregroundMark x1="8943" y1="26370" x2="8943" y2="26370"/>
                        <a14:foregroundMark x1="36179" y1="33904" x2="36179" y2="33904"/>
                        <a14:foregroundMark x1="30081" y1="37329" x2="30081" y2="37329"/>
                        <a14:foregroundMark x1="40650" y1="30822" x2="40650" y2="30822"/>
                      </a14:backgroundRemoval>
                    </a14:imgEffect>
                  </a14:imgLayer>
                </a14:imgProps>
              </a:ext>
              <a:ext uri="{28A0092B-C50C-407E-A947-70E740481C1C}">
                <a14:useLocalDpi xmlns:a14="http://schemas.microsoft.com/office/drawing/2010/main" val="0"/>
              </a:ext>
            </a:extLst>
          </a:blip>
          <a:srcRect/>
          <a:stretch>
            <a:fillRect/>
          </a:stretch>
        </p:blipFill>
        <p:spPr bwMode="auto">
          <a:xfrm rot="818203">
            <a:off x="4620960" y="13317003"/>
            <a:ext cx="1448396" cy="1745034"/>
          </a:xfrm>
          <a:prstGeom prst="rect">
            <a:avLst/>
          </a:prstGeom>
          <a:noFill/>
          <a:ln>
            <a:noFill/>
          </a:ln>
        </p:spPr>
      </p:pic>
      <p:sp>
        <p:nvSpPr>
          <p:cNvPr id="61" name="角丸四角形 60"/>
          <p:cNvSpPr/>
          <p:nvPr/>
        </p:nvSpPr>
        <p:spPr>
          <a:xfrm>
            <a:off x="930340" y="11524284"/>
            <a:ext cx="8928992" cy="1898496"/>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a:t>
            </a:r>
            <a:r>
              <a:rPr lang="en-US" altLang="ja-JP" sz="2000"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注意事項</a:t>
            </a:r>
            <a:r>
              <a:rPr lang="en-US" altLang="ja-JP" sz="2000" dirty="0">
                <a:solidFill>
                  <a:schemeClr val="tx1"/>
                </a:solidFill>
                <a:latin typeface="UD デジタル 教科書体 NK-B" panose="02020700000000000000" pitchFamily="18" charset="-128"/>
                <a:ea typeface="UD デジタル 教科書体 NK-B" panose="02020700000000000000" pitchFamily="18" charset="-128"/>
              </a:rPr>
              <a:t>】</a:t>
            </a: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・クーポンを譲渡することはできません。期限内に使用しなかった分は無効になります。</a:t>
            </a: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・クーポンの発行は１人１回です。紛失等の場合でも再発行できません。</a:t>
            </a: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・万が一不正利用を行った場合は、利用料金をお支払いただきます。</a:t>
            </a: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・クーポンは切り離さずに使用してください。切り離したクーポンは無効になります。</a:t>
            </a: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・大府市から転出されたら、クーポンは使用できません。</a:t>
            </a: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・クーポンの第三者への転売は禁止します。また、現金とのお引換えはいたしません。</a:t>
            </a:r>
          </a:p>
        </p:txBody>
      </p:sp>
      <p:pic>
        <p:nvPicPr>
          <p:cNvPr id="3" name="図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0092012">
            <a:off x="7998128" y="11047939"/>
            <a:ext cx="2224383" cy="1997002"/>
          </a:xfrm>
          <a:prstGeom prst="rect">
            <a:avLst/>
          </a:prstGeom>
        </p:spPr>
      </p:pic>
      <p:sp>
        <p:nvSpPr>
          <p:cNvPr id="62" name="テキスト ボックス 61"/>
          <p:cNvSpPr txBox="1"/>
          <p:nvPr/>
        </p:nvSpPr>
        <p:spPr>
          <a:xfrm>
            <a:off x="522165" y="2105039"/>
            <a:ext cx="9504240" cy="430887"/>
          </a:xfrm>
          <a:prstGeom prst="rect">
            <a:avLst/>
          </a:prstGeom>
          <a:noFill/>
        </p:spPr>
        <p:txBody>
          <a:bodyPr wrap="square" rtlCol="0">
            <a:spAutoFit/>
          </a:bodyPr>
          <a:lstStyle/>
          <a:p>
            <a:pPr marL="0" marR="0" lvl="0" indent="0" algn="l" defTabSz="1205088"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w="0"/>
                <a:effectLst>
                  <a:outerShdw blurRad="38100" dist="19050" dir="2700000" algn="tl" rotWithShape="0">
                    <a:prstClr val="black">
                      <a:alpha val="40000"/>
                    </a:prstClr>
                  </a:outerShdw>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ja-JP" altLang="en-US" sz="2200" b="0" i="0" u="none" strike="noStrike" kern="1200" cap="none" spc="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rPr>
              <a:t>このクーポンは、対象児が一時的保育を無料で６回分利用できるクーポンです。</a:t>
            </a:r>
          </a:p>
        </p:txBody>
      </p:sp>
      <p:grpSp>
        <p:nvGrpSpPr>
          <p:cNvPr id="8" name="グループ化 7"/>
          <p:cNvGrpSpPr/>
          <p:nvPr/>
        </p:nvGrpSpPr>
        <p:grpSpPr>
          <a:xfrm>
            <a:off x="930339" y="6825905"/>
            <a:ext cx="8928993" cy="1328277"/>
            <a:chOff x="954210" y="4781453"/>
            <a:chExt cx="8928993" cy="1328277"/>
          </a:xfrm>
        </p:grpSpPr>
        <p:sp>
          <p:nvSpPr>
            <p:cNvPr id="39" name="右矢印 38"/>
            <p:cNvSpPr/>
            <p:nvPr/>
          </p:nvSpPr>
          <p:spPr>
            <a:xfrm>
              <a:off x="4796145" y="5092070"/>
              <a:ext cx="576930" cy="557332"/>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42" name="角丸四角形 41"/>
            <p:cNvSpPr/>
            <p:nvPr/>
          </p:nvSpPr>
          <p:spPr>
            <a:xfrm>
              <a:off x="5375440" y="4781453"/>
              <a:ext cx="1462908" cy="1275479"/>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2.</a:t>
              </a: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登録・面談</a:t>
              </a: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500"/>
                </a:lnSpc>
              </a:pP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保育園で行います。</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5" name="角丸四角形 44"/>
            <p:cNvSpPr/>
            <p:nvPr/>
          </p:nvSpPr>
          <p:spPr>
            <a:xfrm>
              <a:off x="7408136" y="4835560"/>
              <a:ext cx="2475067" cy="1274170"/>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3.</a:t>
              </a: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利用日予約</a:t>
              </a: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500"/>
                </a:lnSpc>
              </a:pP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登録・面談後、書類が整い次第予約できます。</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8" name="角丸四角形 37"/>
            <p:cNvSpPr/>
            <p:nvPr/>
          </p:nvSpPr>
          <p:spPr>
            <a:xfrm>
              <a:off x="954210" y="4835537"/>
              <a:ext cx="3913668" cy="1244661"/>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1.</a:t>
              </a: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登録・面談の予約</a:t>
              </a: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500"/>
                </a:lnSpc>
              </a:pP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私立は直接電話で登録・面談の予約をしてください。</a:t>
              </a: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公立は予約システムで登録してください。</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65" name="右矢印 64"/>
            <p:cNvSpPr/>
            <p:nvPr/>
          </p:nvSpPr>
          <p:spPr>
            <a:xfrm>
              <a:off x="6838348" y="5106286"/>
              <a:ext cx="507562" cy="557332"/>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grpSp>
      <p:sp>
        <p:nvSpPr>
          <p:cNvPr id="66" name="正方形/長方形 65"/>
          <p:cNvSpPr/>
          <p:nvPr/>
        </p:nvSpPr>
        <p:spPr>
          <a:xfrm>
            <a:off x="642203" y="8643123"/>
            <a:ext cx="4802592" cy="646331"/>
          </a:xfrm>
          <a:prstGeom prst="rect">
            <a:avLst/>
          </a:prstGeom>
        </p:spPr>
        <p:txBody>
          <a:bodyPr wrap="square">
            <a:spAutoFit/>
          </a:bodyPr>
          <a:lstStyle/>
          <a:p>
            <a:pPr marL="0" marR="0" lvl="0" indent="0" algn="l" defTabSz="1205088"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ja-JP" altLang="en-US" b="0" i="0" u="none" strike="noStrike" kern="1200" cap="none" spc="0" normalizeH="0" baseline="0" noProof="0" dirty="0">
                <a:ln>
                  <a:noFill/>
                </a:ln>
                <a:solidFill>
                  <a:srgbClr val="FF3399"/>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a:t>
            </a:r>
            <a:r>
              <a:rPr kumimoji="1" lang="ja-JP" altLang="en-US"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クーポン利用の流れ</a:t>
            </a:r>
            <a:endParaRPr kumimoji="1" lang="en-US" altLang="ja-JP"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grpSp>
        <p:nvGrpSpPr>
          <p:cNvPr id="6" name="グループ化 5"/>
          <p:cNvGrpSpPr/>
          <p:nvPr/>
        </p:nvGrpSpPr>
        <p:grpSpPr>
          <a:xfrm>
            <a:off x="954212" y="9198187"/>
            <a:ext cx="8928992" cy="1277813"/>
            <a:chOff x="954212" y="7363249"/>
            <a:chExt cx="8928992" cy="1277813"/>
          </a:xfrm>
        </p:grpSpPr>
        <p:sp>
          <p:nvSpPr>
            <p:cNvPr id="67" name="角丸四角形 66"/>
            <p:cNvSpPr/>
            <p:nvPr/>
          </p:nvSpPr>
          <p:spPr>
            <a:xfrm>
              <a:off x="4342755" y="7363249"/>
              <a:ext cx="2246475" cy="1275479"/>
            </a:xfrm>
            <a:prstGeom prst="round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2.</a:t>
              </a: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登園の朝に、保育園事務室にクーポンを提出してください。</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68" name="角丸四角形 67"/>
            <p:cNvSpPr/>
            <p:nvPr/>
          </p:nvSpPr>
          <p:spPr>
            <a:xfrm>
              <a:off x="7181863" y="7364558"/>
              <a:ext cx="2701341" cy="1274170"/>
            </a:xfrm>
            <a:prstGeom prst="round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3.</a:t>
              </a: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保育園でクーポンの氏名、生年月日を確認し、保育士がクーポンを切り取ります。</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70" name="右矢印 69"/>
            <p:cNvSpPr/>
            <p:nvPr/>
          </p:nvSpPr>
          <p:spPr>
            <a:xfrm>
              <a:off x="3722288" y="7683194"/>
              <a:ext cx="527703" cy="557332"/>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71" name="右矢印 70"/>
            <p:cNvSpPr/>
            <p:nvPr/>
          </p:nvSpPr>
          <p:spPr>
            <a:xfrm>
              <a:off x="6597876" y="7691663"/>
              <a:ext cx="499869" cy="557332"/>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69" name="角丸四角形 68"/>
            <p:cNvSpPr/>
            <p:nvPr/>
          </p:nvSpPr>
          <p:spPr>
            <a:xfrm>
              <a:off x="954212" y="7364536"/>
              <a:ext cx="2795910" cy="1276526"/>
            </a:xfrm>
            <a:prstGeom prst="round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1.</a:t>
              </a: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私立は直接予約してください。</a:t>
              </a:r>
              <a:endParaRPr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公立は予約システムで利用予約してください。</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grpSp>
      <p:sp>
        <p:nvSpPr>
          <p:cNvPr id="72" name="正方形/長方形 71"/>
          <p:cNvSpPr/>
          <p:nvPr/>
        </p:nvSpPr>
        <p:spPr>
          <a:xfrm>
            <a:off x="1286069" y="8072223"/>
            <a:ext cx="8740336" cy="428259"/>
          </a:xfrm>
          <a:prstGeom prst="rect">
            <a:avLst/>
          </a:prstGeom>
        </p:spPr>
        <p:txBody>
          <a:bodyPr wrap="square">
            <a:spAutoFit/>
          </a:bodyPr>
          <a:lstStyle/>
          <a:p>
            <a:pPr lvl="0">
              <a:lnSpc>
                <a:spcPct val="150000"/>
              </a:lnSpc>
              <a:defRPr/>
            </a:pPr>
            <a:r>
              <a:rPr lang="en-US" altLang="ja-JP"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a:t>
            </a:r>
            <a:r>
              <a:rPr lang="ja-JP" altLang="en-US"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複数の保育園を利用される場合は、追加したい保育園へ連絡が必要です。</a:t>
            </a:r>
            <a:endParaRPr lang="en-US" altLang="ja-JP"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73" name="正方形/長方形 72"/>
          <p:cNvSpPr/>
          <p:nvPr/>
        </p:nvSpPr>
        <p:spPr>
          <a:xfrm>
            <a:off x="1020235" y="10445753"/>
            <a:ext cx="9011493" cy="1131079"/>
          </a:xfrm>
          <a:prstGeom prst="rect">
            <a:avLst/>
          </a:prstGeom>
        </p:spPr>
        <p:txBody>
          <a:bodyPr wrap="square">
            <a:spAutoFit/>
          </a:bodyPr>
          <a:lstStyle/>
          <a:p>
            <a:pPr lvl="0">
              <a:lnSpc>
                <a:spcPts val="2700"/>
              </a:lnSpc>
              <a:defRPr/>
            </a:pPr>
            <a:r>
              <a:rPr lang="en-US" altLang="ja-JP"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cs typeface="メイリオ" pitchFamily="50" charset="-128"/>
              </a:rPr>
              <a:t>クーポンは、登園時に園へ提出した場合のみ利用可能です。</a:t>
            </a: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登園後の提出は不可です。</a:t>
            </a:r>
            <a:endParaRPr lang="en-US" altLang="ja-JP"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a:p>
            <a:pPr lvl="0">
              <a:lnSpc>
                <a:spcPts val="2700"/>
              </a:lnSpc>
              <a:defRPr/>
            </a:pP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　　登園時に提出できない場合は、利用料金をお支払いいただく必要がありますのでご注意ください。</a:t>
            </a:r>
            <a:endParaRPr lang="en-US" altLang="ja-JP"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a:p>
            <a:pPr lvl="0">
              <a:lnSpc>
                <a:spcPts val="2700"/>
              </a:lnSpc>
              <a:defRPr/>
            </a:pPr>
            <a:r>
              <a:rPr lang="en-US" altLang="ja-JP"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a:t>
            </a: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土曜日の一時的保育の利用には、クーポンは使用できません。　</a:t>
            </a:r>
            <a:endParaRPr lang="en-US" altLang="ja-JP"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086225713"/>
              </p:ext>
            </p:extLst>
          </p:nvPr>
        </p:nvGraphicFramePr>
        <p:xfrm>
          <a:off x="822630" y="3267591"/>
          <a:ext cx="4528939" cy="2587248"/>
        </p:xfrm>
        <a:graphic>
          <a:graphicData uri="http://schemas.openxmlformats.org/drawingml/2006/table">
            <a:tbl>
              <a:tblPr firstRow="1" bandRow="1">
                <a:tableStyleId>{E8B1032C-EA38-4F05-BA0D-38AFFFC7BED3}</a:tableStyleId>
              </a:tblPr>
              <a:tblGrid>
                <a:gridCol w="1254357">
                  <a:extLst>
                    <a:ext uri="{9D8B030D-6E8A-4147-A177-3AD203B41FA5}">
                      <a16:colId xmlns:a16="http://schemas.microsoft.com/office/drawing/2014/main" val="2719781456"/>
                    </a:ext>
                  </a:extLst>
                </a:gridCol>
                <a:gridCol w="1948836">
                  <a:extLst>
                    <a:ext uri="{9D8B030D-6E8A-4147-A177-3AD203B41FA5}">
                      <a16:colId xmlns:a16="http://schemas.microsoft.com/office/drawing/2014/main" val="818496177"/>
                    </a:ext>
                  </a:extLst>
                </a:gridCol>
                <a:gridCol w="1325746">
                  <a:extLst>
                    <a:ext uri="{9D8B030D-6E8A-4147-A177-3AD203B41FA5}">
                      <a16:colId xmlns:a16="http://schemas.microsoft.com/office/drawing/2014/main" val="175367436"/>
                    </a:ext>
                  </a:extLst>
                </a:gridCol>
              </a:tblGrid>
              <a:tr h="362208">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大府保育園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若草町三丁目２７２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４６－００７８</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373184623"/>
                  </a:ext>
                </a:extLst>
              </a:tr>
              <a:tr h="370840">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柊山保育園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江端町六丁目１－１</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４６－０５９０</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784070442"/>
                  </a:ext>
                </a:extLst>
              </a:tr>
              <a:tr h="370840">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追分保育園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東新町六丁目２４２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４７－７８２２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2968460291"/>
                  </a:ext>
                </a:extLst>
              </a:tr>
              <a:tr h="370840">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荒池保育園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共和町荒池２６－４</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４８－２６２５</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317050"/>
                  </a:ext>
                </a:extLst>
              </a:tr>
              <a:tr h="370840">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長草保育園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長草町坪井２３</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４６－２０４８</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2107174501"/>
                  </a:ext>
                </a:extLst>
              </a:tr>
              <a:tr h="370840">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若宮保育園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森岡町八丁目１２０</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４６－４６１２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2093896669"/>
                  </a:ext>
                </a:extLst>
              </a:tr>
              <a:tr h="370840">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吉田保育園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馬池町二丁目</a:t>
                      </a:r>
                      <a:r>
                        <a:rPr kumimoji="1" lang="en-US" altLang="ja-JP" sz="1500" dirty="0">
                          <a:latin typeface="UD デジタル 教科書体 NK-B" panose="02020700000000000000" pitchFamily="18" charset="-128"/>
                          <a:ea typeface="UD デジタル 教科書体 NK-B" panose="02020700000000000000" pitchFamily="18" charset="-128"/>
                        </a:rPr>
                        <a:t>123</a:t>
                      </a:r>
                      <a:endParaRPr kumimoji="1" lang="ja-JP" altLang="en-US" sz="15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en-US" altLang="ja-JP" sz="1500" dirty="0">
                          <a:latin typeface="UD デジタル 教科書体 NK-B" panose="02020700000000000000" pitchFamily="18" charset="-128"/>
                          <a:ea typeface="UD デジタル 教科書体 NK-B" panose="02020700000000000000" pitchFamily="18" charset="-128"/>
                        </a:rPr>
                        <a:t>45-0045</a:t>
                      </a:r>
                      <a:endParaRPr kumimoji="1" lang="ja-JP" altLang="en-US" sz="15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311443949"/>
                  </a:ext>
                </a:extLst>
              </a:tr>
            </a:tbl>
          </a:graphicData>
        </a:graphic>
      </p:graphicFrame>
      <p:sp>
        <p:nvSpPr>
          <p:cNvPr id="43" name="正方形/長方形 42"/>
          <p:cNvSpPr/>
          <p:nvPr/>
        </p:nvSpPr>
        <p:spPr>
          <a:xfrm>
            <a:off x="1311431" y="8497327"/>
            <a:ext cx="8715789" cy="314766"/>
          </a:xfrm>
          <a:prstGeom prst="rect">
            <a:avLst/>
          </a:prstGeom>
          <a:ln>
            <a:noFill/>
            <a:prstDash val="sysDash"/>
          </a:ln>
        </p:spPr>
        <p:txBody>
          <a:bodyPr wrap="square">
            <a:spAutoFit/>
          </a:bodyPr>
          <a:lstStyle/>
          <a:p>
            <a:pPr lvl="0">
              <a:lnSpc>
                <a:spcPts val="1680"/>
              </a:lnSpc>
              <a:defRPr/>
            </a:pPr>
            <a:r>
              <a:rPr lang="en-US" altLang="ja-JP"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a:t>
            </a:r>
            <a:r>
              <a:rPr lang="ja-JP" altLang="en-US" sz="1600" dirty="0">
                <a:latin typeface="UD デジタル 教科書体 NK-B" panose="02020700000000000000" pitchFamily="18" charset="-128"/>
                <a:ea typeface="UD デジタル 教科書体 NK-B" panose="02020700000000000000" pitchFamily="18" charset="-128"/>
              </a:rPr>
              <a:t>クーポンは交付対象でも、一時的保育を利用できない場合（障がい、アレルギー等）もあります。</a:t>
            </a:r>
            <a:endParaRPr lang="en-US" altLang="ja-JP"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47" name="正方形/長方形 46"/>
          <p:cNvSpPr/>
          <p:nvPr/>
        </p:nvSpPr>
        <p:spPr>
          <a:xfrm>
            <a:off x="689002" y="2822325"/>
            <a:ext cx="1185234" cy="470257"/>
          </a:xfrm>
          <a:prstGeom prst="rect">
            <a:avLst/>
          </a:prstGeom>
        </p:spPr>
        <p:txBody>
          <a:bodyPr wrap="square">
            <a:spAutoFit/>
          </a:bodyPr>
          <a:lstStyle/>
          <a:p>
            <a:pPr marL="0" marR="0" lvl="0" indent="0" algn="l" defTabSz="1205088"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lang="ja-JP" altLang="en-US" sz="1800" dirty="0">
                <a:solidFill>
                  <a:srgbClr val="FF3399"/>
                </a:solidFill>
                <a:latin typeface="UD デジタル 教科書体 NK-B" panose="02020700000000000000" pitchFamily="18" charset="-128"/>
                <a:ea typeface="UD デジタル 教科書体 NK-B" panose="02020700000000000000" pitchFamily="18" charset="-128"/>
                <a:cs typeface="メイリオ" pitchFamily="50" charset="-128"/>
              </a:rPr>
              <a:t>公立</a:t>
            </a:r>
            <a:endParaRPr kumimoji="1" lang="en-US" altLang="ja-JP" sz="18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graphicFrame>
        <p:nvGraphicFramePr>
          <p:cNvPr id="48" name="表 47"/>
          <p:cNvGraphicFramePr>
            <a:graphicFrameLocks noGrp="1"/>
          </p:cNvGraphicFramePr>
          <p:nvPr>
            <p:extLst>
              <p:ext uri="{D42A27DB-BD31-4B8C-83A1-F6EECF244321}">
                <p14:modId xmlns:p14="http://schemas.microsoft.com/office/powerpoint/2010/main" val="408072965"/>
              </p:ext>
            </p:extLst>
          </p:nvPr>
        </p:nvGraphicFramePr>
        <p:xfrm>
          <a:off x="5456735" y="3248964"/>
          <a:ext cx="4721866" cy="2536172"/>
        </p:xfrm>
        <a:graphic>
          <a:graphicData uri="http://schemas.openxmlformats.org/drawingml/2006/table">
            <a:tbl>
              <a:tblPr firstRow="1" bandRow="1">
                <a:tableStyleId>{E8B1032C-EA38-4F05-BA0D-38AFFFC7BED3}</a:tableStyleId>
              </a:tblPr>
              <a:tblGrid>
                <a:gridCol w="1546149">
                  <a:extLst>
                    <a:ext uri="{9D8B030D-6E8A-4147-A177-3AD203B41FA5}">
                      <a16:colId xmlns:a16="http://schemas.microsoft.com/office/drawing/2014/main" val="2719781456"/>
                    </a:ext>
                  </a:extLst>
                </a:gridCol>
                <a:gridCol w="1875998">
                  <a:extLst>
                    <a:ext uri="{9D8B030D-6E8A-4147-A177-3AD203B41FA5}">
                      <a16:colId xmlns:a16="http://schemas.microsoft.com/office/drawing/2014/main" val="818496177"/>
                    </a:ext>
                  </a:extLst>
                </a:gridCol>
                <a:gridCol w="1299719">
                  <a:extLst>
                    <a:ext uri="{9D8B030D-6E8A-4147-A177-3AD203B41FA5}">
                      <a16:colId xmlns:a16="http://schemas.microsoft.com/office/drawing/2014/main" val="175367436"/>
                    </a:ext>
                  </a:extLst>
                </a:gridCol>
              </a:tblGrid>
              <a:tr h="533477">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アスク共和東</a:t>
                      </a:r>
                      <a:endParaRPr kumimoji="1" lang="en-US" altLang="ja-JP" sz="1500" dirty="0">
                        <a:latin typeface="UD デジタル 教科書体 NK-B" panose="02020700000000000000" pitchFamily="18" charset="-128"/>
                        <a:ea typeface="UD デジタル 教科書体 NK-B" panose="02020700000000000000" pitchFamily="18" charset="-128"/>
                      </a:endParaRPr>
                    </a:p>
                    <a:p>
                      <a:r>
                        <a:rPr kumimoji="1" lang="ja-JP" altLang="en-US" sz="1500" dirty="0">
                          <a:latin typeface="UD デジタル 教科書体 NK-B" panose="02020700000000000000" pitchFamily="18" charset="-128"/>
                          <a:ea typeface="UD デジタル 教科書体 NK-B" panose="02020700000000000000" pitchFamily="18" charset="-128"/>
                        </a:rPr>
                        <a:t>保育園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梶田町五丁目</a:t>
                      </a:r>
                      <a:r>
                        <a:rPr kumimoji="1" lang="en-US" altLang="ja-JP" sz="1500" dirty="0">
                          <a:latin typeface="UD デジタル 教科書体 NK-B" panose="02020700000000000000" pitchFamily="18" charset="-128"/>
                          <a:ea typeface="UD デジタル 教科書体 NK-B" panose="02020700000000000000" pitchFamily="18" charset="-128"/>
                        </a:rPr>
                        <a:t>111</a:t>
                      </a:r>
                      <a:endParaRPr kumimoji="1" lang="ja-JP" altLang="en-US" sz="15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４６－</a:t>
                      </a:r>
                      <a:r>
                        <a:rPr kumimoji="1" lang="en-US" altLang="ja-JP" sz="1500" dirty="0">
                          <a:latin typeface="UD デジタル 教科書体 NK-B" panose="02020700000000000000" pitchFamily="18" charset="-128"/>
                          <a:ea typeface="UD デジタル 教科書体 NK-B" panose="02020700000000000000" pitchFamily="18" charset="-128"/>
                        </a:rPr>
                        <a:t>2079</a:t>
                      </a:r>
                      <a:endParaRPr kumimoji="1" lang="ja-JP" altLang="en-US" sz="15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373184623"/>
                  </a:ext>
                </a:extLst>
              </a:tr>
              <a:tr h="533477">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ビオーズ</a:t>
                      </a:r>
                      <a:r>
                        <a:rPr kumimoji="1" lang="ja-JP" altLang="en-US" sz="1500" dirty="0" err="1">
                          <a:latin typeface="UD デジタル 教科書体 NK-B" panose="02020700000000000000" pitchFamily="18" charset="-128"/>
                          <a:ea typeface="UD デジタル 教科書体 NK-B" panose="02020700000000000000" pitchFamily="18" charset="-128"/>
                        </a:rPr>
                        <a:t>よ</a:t>
                      </a:r>
                      <a:r>
                        <a:rPr kumimoji="1" lang="ja-JP" altLang="en-US" sz="1500" dirty="0">
                          <a:latin typeface="UD デジタル 教科書体 NK-B" panose="02020700000000000000" pitchFamily="18" charset="-128"/>
                          <a:ea typeface="UD デジタル 教科書体 NK-B" panose="02020700000000000000" pitchFamily="18" charset="-128"/>
                        </a:rPr>
                        <a:t>こね保育園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横根町狐山１</a:t>
                      </a:r>
                      <a:r>
                        <a:rPr kumimoji="1" lang="en-US" altLang="ja-JP" sz="1500" dirty="0">
                          <a:latin typeface="UD デジタル 教科書体 NK-B" panose="02020700000000000000" pitchFamily="18" charset="-128"/>
                          <a:ea typeface="UD デジタル 教科書体 NK-B" panose="02020700000000000000" pitchFamily="18" charset="-128"/>
                        </a:rPr>
                        <a:t>10</a:t>
                      </a:r>
                      <a:r>
                        <a:rPr kumimoji="1" lang="ja-JP" altLang="en-US" sz="1500" dirty="0">
                          <a:latin typeface="UD デジタル 教科書体 NK-B" panose="02020700000000000000" pitchFamily="18" charset="-128"/>
                          <a:ea typeface="UD デジタル 教科書体 NK-B" panose="02020700000000000000" pitchFamily="18" charset="-128"/>
                        </a:rPr>
                        <a:t>－１</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４</a:t>
                      </a:r>
                      <a:r>
                        <a:rPr kumimoji="1" lang="en-US" altLang="ja-JP" sz="1500" dirty="0">
                          <a:latin typeface="UD デジタル 教科書体 NK-B" panose="02020700000000000000" pitchFamily="18" charset="-128"/>
                          <a:ea typeface="UD デジタル 教科書体 NK-B" panose="02020700000000000000" pitchFamily="18" charset="-128"/>
                        </a:rPr>
                        <a:t>3</a:t>
                      </a:r>
                      <a:r>
                        <a:rPr kumimoji="1" lang="ja-JP" altLang="en-US" sz="1500" dirty="0">
                          <a:latin typeface="UD デジタル 教科書体 NK-B" panose="02020700000000000000" pitchFamily="18" charset="-128"/>
                          <a:ea typeface="UD デジタル 教科書体 NK-B" panose="02020700000000000000" pitchFamily="18" charset="-128"/>
                        </a:rPr>
                        <a:t>－</a:t>
                      </a:r>
                      <a:r>
                        <a:rPr kumimoji="1" lang="en-US" altLang="ja-JP" sz="1500" dirty="0">
                          <a:latin typeface="UD デジタル 教科書体 NK-B" panose="02020700000000000000" pitchFamily="18" charset="-128"/>
                          <a:ea typeface="UD デジタル 教科書体 NK-B" panose="02020700000000000000" pitchFamily="18" charset="-128"/>
                        </a:rPr>
                        <a:t>2878</a:t>
                      </a:r>
                      <a:endParaRPr kumimoji="1" lang="ja-JP" altLang="en-US" sz="15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784070442"/>
                  </a:ext>
                </a:extLst>
              </a:tr>
              <a:tr h="533477">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保育園</a:t>
                      </a:r>
                      <a:endParaRPr kumimoji="1" lang="en-US" altLang="ja-JP" sz="1500" dirty="0">
                        <a:latin typeface="UD デジタル 教科書体 NK-B" panose="02020700000000000000" pitchFamily="18" charset="-128"/>
                        <a:ea typeface="UD デジタル 教科書体 NK-B" panose="02020700000000000000" pitchFamily="18" charset="-128"/>
                      </a:endParaRPr>
                    </a:p>
                    <a:p>
                      <a:r>
                        <a:rPr kumimoji="1" lang="ja-JP" altLang="en-US" sz="1500" dirty="0">
                          <a:latin typeface="UD デジタル 教科書体 NK-B" panose="02020700000000000000" pitchFamily="18" charset="-128"/>
                          <a:ea typeface="UD デジタル 教科書体 NK-B" panose="02020700000000000000" pitchFamily="18" charset="-128"/>
                        </a:rPr>
                        <a:t>さくらんぼ</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若草町三丁目</a:t>
                      </a:r>
                      <a:r>
                        <a:rPr kumimoji="1" lang="en-US" altLang="ja-JP" sz="1500" dirty="0">
                          <a:latin typeface="UD デジタル 教科書体 NK-B" panose="02020700000000000000" pitchFamily="18" charset="-128"/>
                          <a:ea typeface="UD デジタル 教科書体 NK-B" panose="02020700000000000000" pitchFamily="18" charset="-128"/>
                        </a:rPr>
                        <a:t>139</a:t>
                      </a:r>
                      <a:endParaRPr kumimoji="1" lang="ja-JP" altLang="en-US" sz="15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４７</a:t>
                      </a:r>
                      <a:r>
                        <a:rPr kumimoji="1" lang="en-US" altLang="ja-JP" sz="1500" dirty="0">
                          <a:latin typeface="UD デジタル 教科書体 NK-B" panose="02020700000000000000" pitchFamily="18" charset="-128"/>
                          <a:ea typeface="UD デジタル 教科書体 NK-B" panose="02020700000000000000" pitchFamily="18" charset="-128"/>
                        </a:rPr>
                        <a:t>1152</a:t>
                      </a:r>
                      <a:endParaRPr kumimoji="1" lang="ja-JP" altLang="en-US" sz="15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2968460291"/>
                  </a:ext>
                </a:extLst>
              </a:tr>
              <a:tr h="341612">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石ヶ瀬保育園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大府町ウド６９－１</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４</a:t>
                      </a:r>
                      <a:r>
                        <a:rPr kumimoji="1" lang="en-US" altLang="ja-JP" sz="1500" dirty="0">
                          <a:latin typeface="UD デジタル 教科書体 NK-B" panose="02020700000000000000" pitchFamily="18" charset="-128"/>
                          <a:ea typeface="UD デジタル 教科書体 NK-B" panose="02020700000000000000" pitchFamily="18" charset="-128"/>
                        </a:rPr>
                        <a:t>6</a:t>
                      </a:r>
                      <a:r>
                        <a:rPr kumimoji="1" lang="ja-JP" altLang="en-US" sz="1500" dirty="0">
                          <a:latin typeface="UD デジタル 教科書体 NK-B" panose="02020700000000000000" pitchFamily="18" charset="-128"/>
                          <a:ea typeface="UD デジタル 教科書体 NK-B" panose="02020700000000000000" pitchFamily="18" charset="-128"/>
                        </a:rPr>
                        <a:t>－</a:t>
                      </a:r>
                      <a:r>
                        <a:rPr kumimoji="1" lang="en-US" altLang="ja-JP" sz="1500" dirty="0">
                          <a:latin typeface="UD デジタル 教科書体 NK-B" panose="02020700000000000000" pitchFamily="18" charset="-128"/>
                          <a:ea typeface="UD デジタル 教科書体 NK-B" panose="02020700000000000000" pitchFamily="18" charset="-128"/>
                        </a:rPr>
                        <a:t>0100</a:t>
                      </a:r>
                      <a:endParaRPr kumimoji="1" lang="ja-JP" altLang="en-US" sz="15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317050"/>
                  </a:ext>
                </a:extLst>
              </a:tr>
              <a:tr h="479884">
                <a:tc>
                  <a:txBody>
                    <a:bodyPr/>
                    <a:lstStyle/>
                    <a:p>
                      <a:r>
                        <a:rPr kumimoji="1" lang="ja-JP" altLang="en-US" sz="1500" dirty="0">
                          <a:latin typeface="UD デジタル 教科書体 NK-B" panose="02020700000000000000" pitchFamily="18" charset="-128"/>
                          <a:ea typeface="UD デジタル 教科書体 NK-B" panose="02020700000000000000" pitchFamily="18" charset="-128"/>
                        </a:rPr>
                        <a:t>東山ガーデニアこども園</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500">
                          <a:latin typeface="UD デジタル 教科書体 NK-B" panose="02020700000000000000" pitchFamily="18" charset="-128"/>
                          <a:ea typeface="UD デジタル 教科書体 NK-B" panose="02020700000000000000" pitchFamily="18" charset="-128"/>
                        </a:rPr>
                        <a:t>長根町</a:t>
                      </a:r>
                      <a:r>
                        <a:rPr kumimoji="1" lang="ja-JP" altLang="en-US" sz="1500" dirty="0">
                          <a:latin typeface="UD デジタル 教科書体 NK-B" panose="02020700000000000000" pitchFamily="18" charset="-128"/>
                          <a:ea typeface="UD デジタル 教科書体 NK-B" panose="02020700000000000000" pitchFamily="18" charset="-128"/>
                        </a:rPr>
                        <a:t>一丁目</a:t>
                      </a:r>
                      <a:r>
                        <a:rPr kumimoji="1" lang="en-US" altLang="ja-JP" sz="1500" dirty="0">
                          <a:latin typeface="UD デジタル 教科書体 NK-B" panose="02020700000000000000" pitchFamily="18" charset="-128"/>
                          <a:ea typeface="UD デジタル 教科書体 NK-B" panose="02020700000000000000" pitchFamily="18" charset="-128"/>
                        </a:rPr>
                        <a:t>142</a:t>
                      </a:r>
                      <a:endParaRPr kumimoji="1" lang="ja-JP" altLang="en-US" sz="15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en-US" altLang="ja-JP" sz="1500" dirty="0">
                          <a:latin typeface="UD デジタル 教科書体 NK-B" panose="02020700000000000000" pitchFamily="18" charset="-128"/>
                          <a:ea typeface="UD デジタル 教科書体 NK-B" panose="02020700000000000000" pitchFamily="18" charset="-128"/>
                        </a:rPr>
                        <a:t>57</a:t>
                      </a:r>
                      <a:r>
                        <a:rPr kumimoji="1" lang="ja-JP" altLang="en-US" sz="1500" dirty="0">
                          <a:latin typeface="UD デジタル 教科書体 NK-B" panose="02020700000000000000" pitchFamily="18" charset="-128"/>
                          <a:ea typeface="UD デジタル 教科書体 NK-B" panose="02020700000000000000" pitchFamily="18" charset="-128"/>
                        </a:rPr>
                        <a:t>－</a:t>
                      </a:r>
                      <a:r>
                        <a:rPr kumimoji="1" lang="en-US" altLang="ja-JP" sz="1500" dirty="0">
                          <a:latin typeface="UD デジタル 教科書体 NK-B" panose="02020700000000000000" pitchFamily="18" charset="-128"/>
                          <a:ea typeface="UD デジタル 教科書体 NK-B" panose="02020700000000000000" pitchFamily="18" charset="-128"/>
                        </a:rPr>
                        <a:t>2310</a:t>
                      </a:r>
                      <a:endParaRPr kumimoji="1" lang="ja-JP" altLang="en-US" sz="15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274186720"/>
                  </a:ext>
                </a:extLst>
              </a:tr>
            </a:tbl>
          </a:graphicData>
        </a:graphic>
      </p:graphicFrame>
      <p:sp>
        <p:nvSpPr>
          <p:cNvPr id="50" name="正方形/長方形 49"/>
          <p:cNvSpPr/>
          <p:nvPr/>
        </p:nvSpPr>
        <p:spPr>
          <a:xfrm>
            <a:off x="5324905" y="2859772"/>
            <a:ext cx="1185234" cy="470257"/>
          </a:xfrm>
          <a:prstGeom prst="rect">
            <a:avLst/>
          </a:prstGeom>
        </p:spPr>
        <p:txBody>
          <a:bodyPr wrap="square">
            <a:spAutoFit/>
          </a:bodyPr>
          <a:lstStyle/>
          <a:p>
            <a:pPr marL="0" marR="0" lvl="0" indent="0" algn="l" defTabSz="1205088"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rPr>
              <a:t>　</a:t>
            </a:r>
            <a:r>
              <a:rPr lang="ja-JP" altLang="en-US" sz="1800" noProof="0" dirty="0">
                <a:solidFill>
                  <a:srgbClr val="FF3399"/>
                </a:solidFill>
                <a:latin typeface="UD デジタル 教科書体 NK-B" panose="02020700000000000000" pitchFamily="18" charset="-128"/>
                <a:ea typeface="UD デジタル 教科書体 NK-B" panose="02020700000000000000" pitchFamily="18" charset="-128"/>
                <a:cs typeface="メイリオ" pitchFamily="50" charset="-128"/>
              </a:rPr>
              <a:t>私</a:t>
            </a:r>
            <a:r>
              <a:rPr lang="ja-JP" altLang="en-US" sz="1800" dirty="0">
                <a:solidFill>
                  <a:srgbClr val="FF3399"/>
                </a:solidFill>
                <a:latin typeface="UD デジタル 教科書体 NK-B" panose="02020700000000000000" pitchFamily="18" charset="-128"/>
                <a:ea typeface="UD デジタル 教科書体 NK-B" panose="02020700000000000000" pitchFamily="18" charset="-128"/>
                <a:cs typeface="メイリオ" pitchFamily="50" charset="-128"/>
              </a:rPr>
              <a:t>立</a:t>
            </a:r>
            <a:endParaRPr kumimoji="1" lang="en-US" altLang="ja-JP" sz="18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49" name="正方形/長方形 48"/>
          <p:cNvSpPr/>
          <p:nvPr/>
        </p:nvSpPr>
        <p:spPr>
          <a:xfrm>
            <a:off x="631007" y="5955691"/>
            <a:ext cx="9315985" cy="461665"/>
          </a:xfrm>
          <a:prstGeom prst="rect">
            <a:avLst/>
          </a:prstGeom>
        </p:spPr>
        <p:txBody>
          <a:bodyPr wrap="square">
            <a:spAutoFit/>
          </a:bodyPr>
          <a:lstStyle/>
          <a:p>
            <a:pPr lvl="0">
              <a:lnSpc>
                <a:spcPct val="150000"/>
              </a:lnSpc>
              <a:defRPr/>
            </a:pPr>
            <a:r>
              <a:rPr lang="en-US" altLang="ja-JP"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a:t>
            </a:r>
            <a:r>
              <a:rPr lang="ja-JP" altLang="en-US"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申込・問合せ</a:t>
            </a: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時間</a:t>
            </a:r>
            <a:r>
              <a:rPr lang="ja-JP" altLang="en-US"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 ： </a:t>
            </a: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公立は</a:t>
            </a:r>
            <a:r>
              <a:rPr lang="ja-JP" altLang="en-US"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平日１</a:t>
            </a:r>
            <a:r>
              <a:rPr lang="en-US" altLang="ja-JP"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3</a:t>
            </a:r>
            <a:r>
              <a:rPr lang="ja-JP" altLang="en-US"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時３０分から</a:t>
            </a:r>
            <a:r>
              <a:rPr lang="en-US" altLang="ja-JP"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16</a:t>
            </a:r>
            <a:r>
              <a:rPr lang="ja-JP" altLang="en-US"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rPr>
              <a:t>時３０分。私立は各園にご確認ください。</a:t>
            </a:r>
            <a:endParaRPr lang="en-US" altLang="ja-JP"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p:txBody>
      </p:sp>
      <p:sp>
        <p:nvSpPr>
          <p:cNvPr id="41" name="正方形/長方形 40"/>
          <p:cNvSpPr/>
          <p:nvPr/>
        </p:nvSpPr>
        <p:spPr>
          <a:xfrm>
            <a:off x="567219" y="5795034"/>
            <a:ext cx="9315985" cy="428259"/>
          </a:xfrm>
          <a:prstGeom prst="rect">
            <a:avLst/>
          </a:prstGeom>
        </p:spPr>
        <p:txBody>
          <a:bodyPr wrap="square">
            <a:spAutoFit/>
          </a:bodyPr>
          <a:lstStyle/>
          <a:p>
            <a:pPr lvl="0">
              <a:lnSpc>
                <a:spcPct val="150000"/>
              </a:lnSpc>
              <a:defRPr/>
            </a:pPr>
            <a:endParaRPr lang="en-US" altLang="ja-JP" sz="1600" noProof="0" dirty="0">
              <a:solidFill>
                <a:prstClr val="black"/>
              </a:solidFill>
              <a:latin typeface="UD デジタル 教科書体 NK-B" panose="02020700000000000000" pitchFamily="18" charset="-128"/>
              <a:ea typeface="UD デジタル 教科書体 NK-B" panose="02020700000000000000" pitchFamily="18" charset="-128"/>
              <a:cs typeface="メイリオ" pitchFamily="50" charset="-128"/>
            </a:endParaRPr>
          </a:p>
        </p:txBody>
      </p:sp>
    </p:spTree>
    <p:extLst>
      <p:ext uri="{BB962C8B-B14F-4D97-AF65-F5344CB8AC3E}">
        <p14:creationId xmlns:p14="http://schemas.microsoft.com/office/powerpoint/2010/main" val="15092946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4033</TotalTime>
  <Words>1150</Words>
  <Application>Microsoft Office PowerPoint</Application>
  <PresentationFormat>ユーザー設定</PresentationFormat>
  <Paragraphs>120</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UD デジタル 教科書体 NK-B</vt:lpstr>
      <vt:lpstr>UD デジタル 教科書体 NK-R</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PCn261</dc:creator>
  <cp:lastModifiedBy>TBl1406</cp:lastModifiedBy>
  <cp:revision>332</cp:revision>
  <cp:lastPrinted>2024-12-10T03:17:05Z</cp:lastPrinted>
  <dcterms:created xsi:type="dcterms:W3CDTF">2017-10-17T23:33:24Z</dcterms:created>
  <dcterms:modified xsi:type="dcterms:W3CDTF">2025-03-06T00:55:39Z</dcterms:modified>
</cp:coreProperties>
</file>