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722-1F50-485A-96E9-26448ADA9DDF}" type="datetimeFigureOut">
              <a:rPr kumimoji="1" lang="ja-JP" altLang="en-US" smtClean="0"/>
              <a:t>2024/12/11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E91D-55C8-4358-BE64-319E52ED67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7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722-1F50-485A-96E9-26448ADA9DDF}" type="datetimeFigureOut">
              <a:rPr kumimoji="1" lang="ja-JP" altLang="en-US" smtClean="0"/>
              <a:t>2024/12/11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E91D-55C8-4358-BE64-319E52ED67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96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722-1F50-485A-96E9-26448ADA9DDF}" type="datetimeFigureOut">
              <a:rPr kumimoji="1" lang="ja-JP" altLang="en-US" smtClean="0"/>
              <a:t>2024/12/11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E91D-55C8-4358-BE64-319E52ED67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97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722-1F50-485A-96E9-26448ADA9DDF}" type="datetimeFigureOut">
              <a:rPr kumimoji="1" lang="ja-JP" altLang="en-US" smtClean="0"/>
              <a:t>2024/12/11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E91D-55C8-4358-BE64-319E52ED67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828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722-1F50-485A-96E9-26448ADA9DDF}" type="datetimeFigureOut">
              <a:rPr kumimoji="1" lang="ja-JP" altLang="en-US" smtClean="0"/>
              <a:t>2024/12/11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E91D-55C8-4358-BE64-319E52ED67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451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722-1F50-485A-96E9-26448ADA9DDF}" type="datetimeFigureOut">
              <a:rPr kumimoji="1" lang="ja-JP" altLang="en-US" smtClean="0"/>
              <a:t>2024/12/11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E91D-55C8-4358-BE64-319E52ED67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167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722-1F50-485A-96E9-26448ADA9DDF}" type="datetimeFigureOut">
              <a:rPr kumimoji="1" lang="ja-JP" altLang="en-US" smtClean="0"/>
              <a:t>2024/12/11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E91D-55C8-4358-BE64-319E52ED67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172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722-1F50-485A-96E9-26448ADA9DDF}" type="datetimeFigureOut">
              <a:rPr kumimoji="1" lang="ja-JP" altLang="en-US" smtClean="0"/>
              <a:t>2024/12/11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E91D-55C8-4358-BE64-319E52ED67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64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722-1F50-485A-96E9-26448ADA9DDF}" type="datetimeFigureOut">
              <a:rPr kumimoji="1" lang="ja-JP" altLang="en-US" smtClean="0"/>
              <a:t>2024/12/11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E91D-55C8-4358-BE64-319E52ED67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449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722-1F50-485A-96E9-26448ADA9DDF}" type="datetimeFigureOut">
              <a:rPr kumimoji="1" lang="ja-JP" altLang="en-US" smtClean="0"/>
              <a:t>2024/12/11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E91D-55C8-4358-BE64-319E52ED67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255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722-1F50-485A-96E9-26448ADA9DDF}" type="datetimeFigureOut">
              <a:rPr kumimoji="1" lang="ja-JP" altLang="en-US" smtClean="0"/>
              <a:t>2024/12/11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3E91D-55C8-4358-BE64-319E52ED67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017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3722-1F50-485A-96E9-26448ADA9DDF}" type="datetimeFigureOut">
              <a:rPr kumimoji="1" lang="ja-JP" altLang="en-US" smtClean="0"/>
              <a:t>2024/12/11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3E91D-55C8-4358-BE64-319E52ED67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26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OPSWAT\MetaDefender%20Core\data\resources\ds_3_windows_hbskHw\TVNPZmZp\temp_puojag2j.3yqc24E395.tmp\tmp_m3tgwpbs.0qo.out.jpeg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28600" y="265176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いきいきプラザ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25312" y="298704"/>
            <a:ext cx="3044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二ツ池セレトナ</a:t>
            </a:r>
            <a:endParaRPr kumimoji="1" lang="en-US" altLang="ja-JP" sz="15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71616" y="2855976"/>
            <a:ext cx="32887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ふれ愛サポートセンター（スピカ）</a:t>
            </a:r>
            <a:endParaRPr kumimoji="1" lang="en-US" altLang="ja-JP" sz="15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069336" y="277368"/>
            <a:ext cx="3044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市民活動センター（コラビア）</a:t>
            </a:r>
            <a:endParaRPr kumimoji="1" lang="en-US" altLang="ja-JP" sz="15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25552" y="2785872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メディアス体育館</a:t>
            </a:r>
            <a:r>
              <a:rPr kumimoji="1" lang="ja-JP" altLang="en-US" sz="1500" b="1" dirty="0" err="1"/>
              <a:t>おおぶ</a:t>
            </a:r>
            <a:endParaRPr kumimoji="1" lang="ja-JP" altLang="en-US" sz="15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212592" y="2801112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歴史民俗資料館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8ACB597-6049-A001-62F9-648CAF52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72" y="582817"/>
            <a:ext cx="2581656" cy="193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EE949BC-B9FE-7D03-99FD-4583518B6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6124" y="576337"/>
            <a:ext cx="2686014" cy="193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C62433-EE43-CEB8-BCFB-FE6F3FB09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785" y="576337"/>
            <a:ext cx="2579318" cy="193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B10FC16-5D16-2C22-2F91-2BADD9F85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72" y="3109037"/>
            <a:ext cx="2581656" cy="193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B6794D5-E40D-76A3-AB34-28466BF37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6124" y="3108239"/>
            <a:ext cx="2581655" cy="193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図 3">
            <a:extLst>
              <a:ext uri="{FF2B5EF4-FFF2-40B4-BE49-F238E27FC236}">
                <a16:creationId xmlns:a16="http://schemas.microsoft.com/office/drawing/2014/main" id="{A42994E8-6BA3-1DEA-9480-E68ADBE23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991709" y="3361472"/>
            <a:ext cx="1926445" cy="145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805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3233928" y="399288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消防庁舎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120384" y="432816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共長出張所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5552" y="399288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防災学習センター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6992" y="3214770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 err="1"/>
              <a:t>おおぶ</a:t>
            </a:r>
            <a:r>
              <a:rPr kumimoji="1" lang="ja-JP" altLang="en-US" sz="1500" b="1" dirty="0"/>
              <a:t>文化交流の杜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09544" y="3226962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愛三文化会館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53398" y="3226961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発達支援センターみのり</a:t>
            </a:r>
            <a:endParaRPr kumimoji="1" lang="en-US" altLang="ja-JP" sz="15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314659-E87C-AF01-C2B7-0C84664D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" y="755980"/>
            <a:ext cx="2627811" cy="204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116961A-D49B-3025-E7A0-A765925EE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7055" y="757427"/>
            <a:ext cx="2493778" cy="203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AA37689-F911-8494-F9D6-2823C2996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18"/>
          <a:stretch/>
        </p:blipFill>
        <p:spPr bwMode="auto">
          <a:xfrm>
            <a:off x="5953398" y="757427"/>
            <a:ext cx="2493778" cy="203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図 6">
            <a:extLst>
              <a:ext uri="{FF2B5EF4-FFF2-40B4-BE49-F238E27FC236}">
                <a16:creationId xmlns:a16="http://schemas.microsoft.com/office/drawing/2014/main" id="{26A2814A-635D-A6A3-04C2-8727FB510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" y="3537935"/>
            <a:ext cx="2627811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50A37E1-AB6A-AD72-BC70-17B209028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7055" y="3537935"/>
            <a:ext cx="2413574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01C7632-6A72-03C9-20C8-D54D4103E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682" y="3537935"/>
            <a:ext cx="2415703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2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20016" y="489484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大府公民館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52776" y="449860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神田公民館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11800" y="455956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北山公民館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8206" y="3373700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東山公民館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11822" y="3370652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共長公民館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44582" y="3358460"/>
            <a:ext cx="2916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/>
              <a:t>森岡公民館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CF2A0138-6138-CA2F-D403-1173226EE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6952" y="812649"/>
            <a:ext cx="245110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A578D83-4F59-1124-ED73-0D4EF3248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539" y="877207"/>
            <a:ext cx="24542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856A47D4-8ADB-EFE1-DC5C-F68D3918C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6" y="3693817"/>
            <a:ext cx="2617259" cy="22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EAAB3F7-31D0-FDCA-6436-4E91B6D65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6952" y="3838121"/>
            <a:ext cx="2451100" cy="184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DB1B5E1A-BD1D-3EA9-5CA1-E4131CB5D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539" y="3838121"/>
            <a:ext cx="2436499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B2C6C52-A759-D60E-88E9-25C3D64AB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6" y="877207"/>
            <a:ext cx="25336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186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54</Words>
  <Application>Microsoft Office PowerPoint</Application>
  <PresentationFormat>画面に合わせる (4:3)</PresentationFormat>
  <Paragraphs>18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TBl0209</dc:creator>
  <cp:lastModifiedBy>TBl1253</cp:lastModifiedBy>
  <cp:revision>28</cp:revision>
  <dcterms:created xsi:type="dcterms:W3CDTF">2023-11-06T09:13:25Z</dcterms:created>
  <dcterms:modified xsi:type="dcterms:W3CDTF">2024-12-11T01:56:42Z</dcterms:modified>
</cp:coreProperties>
</file>