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96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9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28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4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1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72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64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4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5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7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3722-1F50-485A-96E9-26448ADA9DDF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0104" y="357860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大府保育園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6288" y="354812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荒池保育園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7064" y="356336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追分保育園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160" y="67056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横根公民館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4200" y="6583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吉田公民館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83224" y="6583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長草公民館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BDFDB81-CA5B-D318-82E6-4C310E0B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1" y="1058500"/>
            <a:ext cx="2423160" cy="181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2BBAF01-B733-C273-330D-F2E9E702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040" y="1058500"/>
            <a:ext cx="2476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A94E669-33FF-14FB-AE61-CD0FE8D0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259" y="1080228"/>
            <a:ext cx="1633947" cy="217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2FEC427-1B20-E7D8-07C9-1BF409F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4081961"/>
            <a:ext cx="2423161" cy="143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5EFB35C9-E1F1-B7A8-C902-CDFCE863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040" y="4081961"/>
            <a:ext cx="2476500" cy="183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図 1">
            <a:extLst>
              <a:ext uri="{FF2B5EF4-FFF2-40B4-BE49-F238E27FC236}">
                <a16:creationId xmlns:a16="http://schemas.microsoft.com/office/drawing/2014/main" id="{11E37A30-284D-19E4-7FD9-C3124C6F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259" y="4081961"/>
            <a:ext cx="2476500" cy="12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5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26142" y="6555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柊山保育園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34533" y="67198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長草保育園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5201E0A-C7DC-7A1A-C324-128991FA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5" y="999915"/>
            <a:ext cx="261461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EEE4CEB-223D-33D5-E68C-F5ABF7CE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748" y="995153"/>
            <a:ext cx="259873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951469" y="65556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桃山保育園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255E72D-2AED-ABB5-6DC6-F6302F77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367" y="976686"/>
            <a:ext cx="2462213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0978" y="3164777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若宮保育園</a:t>
            </a:r>
          </a:p>
        </p:txBody>
      </p:sp>
      <p:pic>
        <p:nvPicPr>
          <p:cNvPr id="5127" name="図 1">
            <a:extLst>
              <a:ext uri="{FF2B5EF4-FFF2-40B4-BE49-F238E27FC236}">
                <a16:creationId xmlns:a16="http://schemas.microsoft.com/office/drawing/2014/main" id="{2587D912-7E5B-841E-5959-FF37553EC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5" y="3732367"/>
            <a:ext cx="2614612" cy="141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034533" y="316477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吉田保育園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9F05B104-BDFC-1119-82C2-DEC03EE5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533" y="3729530"/>
            <a:ext cx="2520723" cy="142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66244B-AE2C-639F-6011-AB94B600B710}"/>
              </a:ext>
            </a:extLst>
          </p:cNvPr>
          <p:cNvSpPr txBox="1"/>
          <p:nvPr/>
        </p:nvSpPr>
        <p:spPr>
          <a:xfrm>
            <a:off x="5951469" y="316477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北崎保育園</a:t>
            </a:r>
          </a:p>
        </p:txBody>
      </p:sp>
      <p:pic>
        <p:nvPicPr>
          <p:cNvPr id="5129" name="図 1">
            <a:extLst>
              <a:ext uri="{FF2B5EF4-FFF2-40B4-BE49-F238E27FC236}">
                <a16:creationId xmlns:a16="http://schemas.microsoft.com/office/drawing/2014/main" id="{279581B6-4930-D987-8E5D-2F17F7BD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335" y="3729530"/>
            <a:ext cx="24542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72967" y="578857"/>
            <a:ext cx="11234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b="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41013" y="3700624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東山児童老人福祉センター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141" y="3705745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北山児童老人福祉センター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24077" y="3700624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石ヶ瀬児童老人福祉センター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B155AC0-CFAF-5AFD-7C0A-C22412A685FF}"/>
              </a:ext>
            </a:extLst>
          </p:cNvPr>
          <p:cNvGrpSpPr/>
          <p:nvPr/>
        </p:nvGrpSpPr>
        <p:grpSpPr>
          <a:xfrm>
            <a:off x="3077234" y="222721"/>
            <a:ext cx="2916936" cy="1885850"/>
            <a:chOff x="2910959" y="565062"/>
            <a:chExt cx="2916936" cy="1885850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2910959" y="565062"/>
              <a:ext cx="29169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b="1" dirty="0"/>
                <a:t>長草デイサービスセンター</a:t>
              </a:r>
            </a:p>
          </p:txBody>
        </p:sp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BA57ACBC-A84C-0B91-28C9-F390BC21C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645" y="888227"/>
              <a:ext cx="2539973" cy="156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7A74A67-6023-35F6-44B0-788D7E7CB5B7}"/>
              </a:ext>
            </a:extLst>
          </p:cNvPr>
          <p:cNvGrpSpPr/>
          <p:nvPr/>
        </p:nvGrpSpPr>
        <p:grpSpPr>
          <a:xfrm>
            <a:off x="207141" y="224746"/>
            <a:ext cx="2916936" cy="2863937"/>
            <a:chOff x="87708" y="565063"/>
            <a:chExt cx="2916936" cy="2863937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87708" y="565063"/>
              <a:ext cx="29169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b="1" dirty="0"/>
                <a:t>大府市デイサービスセンター</a:t>
              </a:r>
            </a:p>
          </p:txBody>
        </p:sp>
        <p:pic>
          <p:nvPicPr>
            <p:cNvPr id="5122" name="図 1">
              <a:extLst>
                <a:ext uri="{FF2B5EF4-FFF2-40B4-BE49-F238E27FC236}">
                  <a16:creationId xmlns:a16="http://schemas.microsoft.com/office/drawing/2014/main" id="{E69E049C-5CF7-ACDA-5431-119C854B4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62071" y="1204120"/>
              <a:ext cx="2540772" cy="190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F7C10151-A7BD-3813-706B-32B73FF8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42082"/>
          <a:stretch>
            <a:fillRect/>
          </a:stretch>
        </p:blipFill>
        <p:spPr bwMode="auto">
          <a:xfrm>
            <a:off x="207141" y="4093801"/>
            <a:ext cx="2509426" cy="19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192E55BE-0A98-7F83-E6D0-9E4DAA55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967" y="4089731"/>
            <a:ext cx="2537926" cy="19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図 5">
            <a:extLst>
              <a:ext uri="{FF2B5EF4-FFF2-40B4-BE49-F238E27FC236}">
                <a16:creationId xmlns:a16="http://schemas.microsoft.com/office/drawing/2014/main" id="{50D5579D-8504-1899-263A-5B4C83D8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293" y="4089731"/>
            <a:ext cx="2513255" cy="18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4D37AC-E9B1-D968-3CBE-008AFFF2A941}"/>
              </a:ext>
            </a:extLst>
          </p:cNvPr>
          <p:cNvSpPr txBox="1"/>
          <p:nvPr/>
        </p:nvSpPr>
        <p:spPr>
          <a:xfrm>
            <a:off x="6167293" y="22272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石ヶ瀬会館</a:t>
            </a:r>
          </a:p>
        </p:txBody>
      </p:sp>
      <p:pic>
        <p:nvPicPr>
          <p:cNvPr id="6149" name="図 4">
            <a:extLst>
              <a:ext uri="{FF2B5EF4-FFF2-40B4-BE49-F238E27FC236}">
                <a16:creationId xmlns:a16="http://schemas.microsoft.com/office/drawing/2014/main" id="{AB58A03E-5CB8-0074-BE0F-7B2A080B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293" y="578857"/>
            <a:ext cx="2257616" cy="19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9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65082" y="23090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神田児童老人福祉センター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1033" y="255472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共和西児童老人福祉センター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70046" y="3439762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吉田児童老人福祉センター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3011" y="344196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共長児童センター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74055" y="343977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子どもステーション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3EFA74-B2AB-68C9-84AD-4BE9AFE6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617" y="578637"/>
            <a:ext cx="3173865" cy="17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8CA43181-FDB3-A7B0-A072-CC2C876E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279" y="578637"/>
            <a:ext cx="2907690" cy="20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5607AAF-4860-7529-D1E5-3D1AC037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068" y="3789192"/>
            <a:ext cx="2629962" cy="19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55DC22C4-5694-4C2D-7C04-E9B609190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055" y="3789192"/>
            <a:ext cx="2574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5BD1AD4D-6302-9F4A-9598-F807C9FE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56" y="3789192"/>
            <a:ext cx="254158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4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66</Words>
  <Application>Microsoft Office PowerPoint</Application>
  <PresentationFormat>画面に合わせる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TBl0209</dc:creator>
  <cp:lastModifiedBy>TBl1253</cp:lastModifiedBy>
  <cp:revision>28</cp:revision>
  <dcterms:created xsi:type="dcterms:W3CDTF">2023-11-06T09:13:25Z</dcterms:created>
  <dcterms:modified xsi:type="dcterms:W3CDTF">2024-12-11T01:57:02Z</dcterms:modified>
</cp:coreProperties>
</file>